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5C476-EDED-420B-B3CB-1937095C604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9115C7-0AAC-44A4-B05F-4A1C429E7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5C476-EDED-420B-B3CB-1937095C604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9115C7-0AAC-44A4-B05F-4A1C429E7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5C476-EDED-420B-B3CB-1937095C604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9115C7-0AAC-44A4-B05F-4A1C429E7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5C476-EDED-420B-B3CB-1937095C604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9115C7-0AAC-44A4-B05F-4A1C429E7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5C476-EDED-420B-B3CB-1937095C604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9115C7-0AAC-44A4-B05F-4A1C429E7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5C476-EDED-420B-B3CB-1937095C604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9115C7-0AAC-44A4-B05F-4A1C429E7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5C476-EDED-420B-B3CB-1937095C604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9115C7-0AAC-44A4-B05F-4A1C429E7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5C476-EDED-420B-B3CB-1937095C604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9115C7-0AAC-44A4-B05F-4A1C429E7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5C476-EDED-420B-B3CB-1937095C604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9115C7-0AAC-44A4-B05F-4A1C429E7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5C476-EDED-420B-B3CB-1937095C604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9115C7-0AAC-44A4-B05F-4A1C429E7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5C476-EDED-420B-B3CB-1937095C604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9115C7-0AAC-44A4-B05F-4A1C429E7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095C476-EDED-420B-B3CB-1937095C604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49115C7-0AAC-44A4-B05F-4A1C429E7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ksana.gradskva@mail.ru" TargetMode="External"/><Relationship Id="rId2" Type="http://schemas.openxmlformats.org/officeDocument/2006/relationships/hyperlink" Target="mailto:yuliya-ushakova-96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3789040"/>
            <a:ext cx="3523928" cy="208823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Внеурочная деятельность</a:t>
            </a:r>
          </a:p>
          <a:p>
            <a:endParaRPr lang="ru-RU" dirty="0" smtClean="0"/>
          </a:p>
          <a:p>
            <a:r>
              <a:rPr lang="ru-RU" dirty="0" smtClean="0"/>
              <a:t>Воспитательная работа</a:t>
            </a:r>
          </a:p>
          <a:p>
            <a:endParaRPr lang="ru-RU" dirty="0" smtClean="0"/>
          </a:p>
          <a:p>
            <a:r>
              <a:rPr lang="ru-RU" dirty="0" smtClean="0"/>
              <a:t>10 апреля 2020 года</a:t>
            </a:r>
          </a:p>
          <a:p>
            <a:endParaRPr lang="ru-RU" dirty="0" smtClean="0"/>
          </a:p>
          <a:p>
            <a:r>
              <a:rPr lang="ru-RU" dirty="0" smtClean="0"/>
              <a:t>МБОУ «СШ № 25»</a:t>
            </a:r>
            <a:endParaRPr lang="ru-RU" dirty="0"/>
          </a:p>
        </p:txBody>
      </p:sp>
      <p:pic>
        <p:nvPicPr>
          <p:cNvPr id="7171" name="Picture 3" descr="C:\Users\User\Desktop\unnamed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88640"/>
            <a:ext cx="4876800" cy="325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C:\Users\User\Desktop\unname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80928"/>
            <a:ext cx="4876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90936"/>
          </a:xfrm>
        </p:spPr>
        <p:txBody>
          <a:bodyPr>
            <a:normAutofit fontScale="40000" lnSpcReduction="20000"/>
          </a:bodyPr>
          <a:lstStyle/>
          <a:p>
            <a:r>
              <a:rPr lang="ru-RU" sz="3800" u="sng" dirty="0" smtClean="0">
                <a:solidFill>
                  <a:srgbClr val="0070C0"/>
                </a:solidFill>
              </a:rPr>
              <a:t>Предлагаем вам:</a:t>
            </a:r>
          </a:p>
          <a:p>
            <a:endParaRPr lang="ru-RU" sz="3800" u="sng" dirty="0" smtClean="0">
              <a:solidFill>
                <a:srgbClr val="0070C0"/>
              </a:solidFill>
            </a:endParaRPr>
          </a:p>
          <a:p>
            <a:r>
              <a:rPr lang="ru-RU" sz="3800" dirty="0" smtClean="0"/>
              <a:t>1. Просмотреть видеоролик «Мы первые! (3м58сек) о достижениях нашей страны в космическом развитии</a:t>
            </a:r>
          </a:p>
          <a:p>
            <a:endParaRPr lang="ru-RU" sz="3800" dirty="0" smtClean="0"/>
          </a:p>
          <a:p>
            <a:r>
              <a:rPr lang="ru-RU" sz="3800" dirty="0" smtClean="0"/>
              <a:t>2. Посмотреть видеоролик о первом человеке в космосе Ю.А.Гагарине (8 м.30 сек)</a:t>
            </a:r>
          </a:p>
          <a:p>
            <a:endParaRPr lang="ru-RU" sz="3800" dirty="0" smtClean="0"/>
          </a:p>
          <a:p>
            <a:r>
              <a:rPr lang="ru-RU" sz="3800" dirty="0" smtClean="0"/>
              <a:t>3. </a:t>
            </a:r>
            <a:r>
              <a:rPr lang="ru-RU" sz="3800" u="sng" dirty="0" smtClean="0"/>
              <a:t>По желанию </a:t>
            </a:r>
            <a:r>
              <a:rPr lang="ru-RU" sz="3800" dirty="0" smtClean="0"/>
              <a:t>поучаствовать в </a:t>
            </a:r>
            <a:r>
              <a:rPr lang="ru-RU" sz="3800" u="sng" dirty="0" smtClean="0"/>
              <a:t>викторине. </a:t>
            </a:r>
          </a:p>
          <a:p>
            <a:endParaRPr lang="ru-RU" sz="3800" u="sng" dirty="0" smtClean="0"/>
          </a:p>
          <a:p>
            <a:pPr>
              <a:buNone/>
            </a:pPr>
            <a:r>
              <a:rPr lang="ru-RU" sz="3400" dirty="0" smtClean="0"/>
              <a:t>    Ответы на вопросы присылать педагогу-организатору </a:t>
            </a: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 1-4 классы: Ушаковой </a:t>
            </a:r>
            <a:r>
              <a:rPr lang="ru-RU" sz="3400" dirty="0" smtClean="0"/>
              <a:t>Юлии Евгеньевне на электронную почту </a:t>
            </a:r>
            <a:r>
              <a:rPr lang="en-US" sz="3400" dirty="0" smtClean="0">
                <a:hlinkClick r:id="rId2"/>
              </a:rPr>
              <a:t>yuliya-ushakova-96@mail.ru</a:t>
            </a:r>
            <a:endParaRPr lang="ru-RU" sz="3400" dirty="0" smtClean="0"/>
          </a:p>
          <a:p>
            <a:pPr>
              <a:buNone/>
            </a:pP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5-11 классы: </a:t>
            </a:r>
            <a:r>
              <a:rPr lang="ru-RU" sz="3400" dirty="0" err="1" smtClean="0"/>
              <a:t>Кузьменко</a:t>
            </a:r>
            <a:r>
              <a:rPr lang="ru-RU" sz="3400" dirty="0" smtClean="0"/>
              <a:t> Оксане Васильевне </a:t>
            </a:r>
            <a:r>
              <a:rPr lang="en-US" sz="3400" dirty="0" smtClean="0">
                <a:hlinkClick r:id="rId3"/>
              </a:rPr>
              <a:t>ksana.gradskva@mail.ru</a:t>
            </a:r>
            <a:r>
              <a:rPr lang="ru-RU" sz="3400" dirty="0" smtClean="0"/>
              <a:t> </a:t>
            </a:r>
            <a:endParaRPr lang="ru-RU" sz="3400" dirty="0" smtClean="0"/>
          </a:p>
          <a:p>
            <a:pPr>
              <a:buNone/>
            </a:pPr>
            <a:endParaRPr lang="ru-RU" sz="3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400" dirty="0" smtClean="0">
                <a:solidFill>
                  <a:srgbClr val="FF0000"/>
                </a:solidFill>
              </a:rPr>
              <a:t> </a:t>
            </a:r>
            <a:r>
              <a:rPr lang="ru-RU" sz="3400" dirty="0" smtClean="0">
                <a:solidFill>
                  <a:srgbClr val="FF0000"/>
                </a:solidFill>
              </a:rPr>
              <a:t>до 13 апреля </a:t>
            </a:r>
            <a:r>
              <a:rPr lang="ru-RU" sz="3400" dirty="0" smtClean="0">
                <a:solidFill>
                  <a:srgbClr val="FF0000"/>
                </a:solidFill>
              </a:rPr>
              <a:t>включительно</a:t>
            </a:r>
            <a:endParaRPr lang="ru-RU" sz="3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Результаты викторины вы сможете увидеть на сайте школы </a:t>
            </a:r>
            <a:r>
              <a:rPr lang="ru-RU" sz="3400" dirty="0" smtClean="0">
                <a:solidFill>
                  <a:srgbClr val="FF0000"/>
                </a:solidFill>
              </a:rPr>
              <a:t>17 апреля 2020 года</a:t>
            </a:r>
            <a:r>
              <a:rPr lang="ru-RU" sz="3400" dirty="0" smtClean="0"/>
              <a:t>.</a:t>
            </a:r>
          </a:p>
          <a:p>
            <a:pPr>
              <a:buNone/>
            </a:pPr>
            <a:endParaRPr lang="ru-RU" sz="3400" dirty="0" smtClean="0"/>
          </a:p>
          <a:p>
            <a:pPr algn="ctr">
              <a:buNone/>
            </a:pPr>
            <a:r>
              <a:rPr lang="ru-RU" sz="3400" dirty="0" smtClean="0"/>
              <a:t>Желаем Вам удачи! </a:t>
            </a:r>
          </a:p>
          <a:p>
            <a:pPr algn="ctr">
              <a:buNone/>
            </a:pPr>
            <a:r>
              <a:rPr lang="ru-RU" sz="3400" dirty="0" smtClean="0"/>
              <a:t>Космос – это мы!</a:t>
            </a:r>
          </a:p>
          <a:p>
            <a:pPr>
              <a:buNone/>
            </a:pP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Уважаемые ребята и родители! </a:t>
            </a:r>
            <a:br>
              <a:rPr lang="ru-RU" sz="3100" dirty="0" smtClean="0"/>
            </a:br>
            <a:r>
              <a:rPr lang="ru-RU" sz="3100" b="0" dirty="0" smtClean="0">
                <a:solidFill>
                  <a:srgbClr val="002060"/>
                </a:solidFill>
              </a:rPr>
              <a:t>Урок 2020 года посвящен памятным датам и событиям года: </a:t>
            </a:r>
            <a:r>
              <a:rPr lang="ru-RU" b="0" dirty="0" smtClean="0">
                <a:solidFill>
                  <a:srgbClr val="002060"/>
                </a:solidFill>
              </a:rPr>
              <a:t/>
            </a:r>
            <a:br>
              <a:rPr lang="ru-RU" b="0" dirty="0" smtClean="0">
                <a:solidFill>
                  <a:srgbClr val="002060"/>
                </a:solidFill>
              </a:rPr>
            </a:br>
            <a:endParaRPr lang="ru-RU" b="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C:\Users\User\Desktop\74604740_549322315893385_7611951756808814592_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20888"/>
            <a:ext cx="2699792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3968" y="2276872"/>
            <a:ext cx="388843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победы в Великой отечественной войне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победам в космосе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- 75 лет Победы, Год Памяти и Славы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3635896" cy="3370386"/>
          </a:xfrm>
        </p:spPr>
        <p:txBody>
          <a:bodyPr>
            <a:normAutofit/>
          </a:bodyPr>
          <a:lstStyle/>
          <a:p>
            <a:r>
              <a:rPr lang="ru-RU" sz="3200" b="0" dirty="0">
                <a:solidFill>
                  <a:srgbClr val="002060"/>
                </a:solidFill>
              </a:rPr>
              <a:t>60</a:t>
            </a:r>
            <a:r>
              <a:rPr lang="ru-RU" sz="3200" b="0" dirty="0"/>
              <a:t> </a:t>
            </a:r>
            <a:r>
              <a:rPr lang="ru-RU" sz="3200" b="0" dirty="0">
                <a:solidFill>
                  <a:srgbClr val="002060"/>
                </a:solidFill>
              </a:rPr>
              <a:t>лет</a:t>
            </a:r>
            <a:r>
              <a:rPr lang="ru-RU" sz="3200" b="0" dirty="0"/>
              <a:t> </a:t>
            </a:r>
            <a:r>
              <a:rPr lang="ru-RU" sz="3200" b="0" dirty="0">
                <a:solidFill>
                  <a:srgbClr val="002060"/>
                </a:solidFill>
              </a:rPr>
              <a:t>отряду</a:t>
            </a:r>
            <a:r>
              <a:rPr lang="ru-RU" sz="3200" b="0" dirty="0"/>
              <a:t> </a:t>
            </a:r>
            <a:r>
              <a:rPr lang="ru-RU" sz="3200" b="0" dirty="0">
                <a:solidFill>
                  <a:srgbClr val="002060"/>
                </a:solidFill>
              </a:rPr>
              <a:t>космонавтов</a:t>
            </a:r>
          </a:p>
        </p:txBody>
      </p:sp>
      <p:pic>
        <p:nvPicPr>
          <p:cNvPr id="4" name="Содержимое 3" descr="C:\Users\User\Desktop\otra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32656"/>
            <a:ext cx="4824536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>
                <a:solidFill>
                  <a:srgbClr val="002060"/>
                </a:solidFill>
              </a:rPr>
              <a:t>55 лет первому выходу человека в открытое космическое пространство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kart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620688"/>
            <a:ext cx="4355976" cy="3266982"/>
          </a:xfrm>
          <a:prstGeom prst="rect">
            <a:avLst/>
          </a:prstGeom>
          <a:noFill/>
        </p:spPr>
      </p:pic>
      <p:pic>
        <p:nvPicPr>
          <p:cNvPr id="1027" name="Picture 3" descr="C:\Users\User\Desktop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2667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0" dirty="0">
                <a:solidFill>
                  <a:srgbClr val="002060"/>
                </a:solidFill>
              </a:rPr>
              <a:t>50 лет миссии «Луноход-1» (первый в мире дистанционно управляемый самоходный аппарат</a:t>
            </a:r>
            <a:r>
              <a:rPr lang="ru-RU" sz="2200" b="0" dirty="0" smtClean="0">
                <a:solidFill>
                  <a:srgbClr val="002060"/>
                </a:solidFill>
              </a:rPr>
              <a:t>)</a:t>
            </a:r>
            <a:br>
              <a:rPr lang="ru-RU" sz="2200" b="0" dirty="0" smtClean="0">
                <a:solidFill>
                  <a:srgbClr val="00206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User\Desktop\Soviet_moonr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12776"/>
            <a:ext cx="5724128" cy="4293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>
                <a:solidFill>
                  <a:srgbClr val="002060"/>
                </a:solidFill>
                <a:effectLst/>
              </a:rPr>
              <a:t>35 лет миссии космического корабля «Союз Т-13». Спасение орбитальной станции «Салют-7»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03e25ec6047eb6699461b4c98b3256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980728"/>
            <a:ext cx="4572000" cy="3048000"/>
          </a:xfrm>
          <a:prstGeom prst="rect">
            <a:avLst/>
          </a:prstGeom>
          <a:noFill/>
        </p:spPr>
      </p:pic>
      <p:pic>
        <p:nvPicPr>
          <p:cNvPr id="3075" name="Picture 3" descr="C:\Users\User\Desktop\bec5761dd79f2c7a11253b8fdc7cdd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2824167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b="0" dirty="0">
                <a:solidFill>
                  <a:srgbClr val="002060"/>
                </a:solidFill>
                <a:effectLst/>
              </a:rPr>
              <a:t>80-летие летчика-космонавта СССР, дважды Героя Советского Союза Виктора Петровича </a:t>
            </a:r>
            <a:r>
              <a:rPr lang="ru-RU" b="0" dirty="0" smtClean="0">
                <a:solidFill>
                  <a:srgbClr val="002060"/>
                </a:solidFill>
                <a:effectLst/>
              </a:rPr>
              <a:t>Савиных</a:t>
            </a:r>
            <a:endParaRPr lang="ru-RU" b="0" dirty="0">
              <a:solidFill>
                <a:srgbClr val="002060"/>
              </a:solidFill>
              <a:effectLst/>
            </a:endParaRPr>
          </a:p>
        </p:txBody>
      </p:sp>
      <p:pic>
        <p:nvPicPr>
          <p:cNvPr id="4098" name="Picture 2" descr="C:\Users\User\Desktop\Без названи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2448272" cy="3726216"/>
          </a:xfrm>
          <a:prstGeom prst="rect">
            <a:avLst/>
          </a:prstGeom>
          <a:noFill/>
        </p:spPr>
      </p:pic>
      <p:pic>
        <p:nvPicPr>
          <p:cNvPr id="4099" name="Picture 3" descr="C:\Users\User\Desktop\SavinyhVik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564904"/>
            <a:ext cx="316835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93096"/>
            <a:ext cx="8183880" cy="1051560"/>
          </a:xfrm>
        </p:spPr>
        <p:txBody>
          <a:bodyPr/>
          <a:lstStyle/>
          <a:p>
            <a:r>
              <a:rPr lang="ru-RU" dirty="0"/>
              <a:t>65 лет космодрому Байконур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HHHGF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980728"/>
            <a:ext cx="4366639" cy="3096344"/>
          </a:xfrm>
          <a:prstGeom prst="rect">
            <a:avLst/>
          </a:prstGeom>
          <a:noFill/>
        </p:spPr>
      </p:pic>
      <p:pic>
        <p:nvPicPr>
          <p:cNvPr id="5123" name="Picture 3" descr="C:\Users\User\Desktop\Без названи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492896"/>
            <a:ext cx="396044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0" dirty="0">
                <a:solidFill>
                  <a:srgbClr val="002060"/>
                </a:solidFill>
                <a:effectLst/>
              </a:rPr>
              <a:t>90 лет со дня рождения </a:t>
            </a:r>
            <a:r>
              <a:rPr lang="ru-RU" sz="2700" b="0" dirty="0" smtClean="0">
                <a:solidFill>
                  <a:srgbClr val="002060"/>
                </a:solidFill>
                <a:effectLst/>
              </a:rPr>
              <a:t>летчиков-космонавтов </a:t>
            </a:r>
            <a:r>
              <a:rPr lang="ru-RU" sz="2700" b="0" dirty="0">
                <a:solidFill>
                  <a:srgbClr val="002060"/>
                </a:solidFill>
                <a:effectLst/>
              </a:rPr>
              <a:t>СССР, дважды Героев Советского Союза Павла </a:t>
            </a:r>
            <a:r>
              <a:rPr lang="ru-RU" sz="2700" b="0" dirty="0" smtClean="0">
                <a:solidFill>
                  <a:srgbClr val="002060"/>
                </a:solidFill>
                <a:effectLst/>
              </a:rPr>
              <a:t>Романовича </a:t>
            </a:r>
            <a:r>
              <a:rPr lang="ru-RU" sz="2700" b="0" dirty="0">
                <a:solidFill>
                  <a:srgbClr val="002060"/>
                </a:solidFill>
                <a:effectLst/>
              </a:rPr>
              <a:t>Поповича и Юрия Петровича </a:t>
            </a:r>
            <a:r>
              <a:rPr lang="ru-RU" sz="2700" b="0" dirty="0" err="1">
                <a:solidFill>
                  <a:srgbClr val="002060"/>
                </a:solidFill>
                <a:effectLst/>
              </a:rPr>
              <a:t>Артюхина</a:t>
            </a:r>
            <a:r>
              <a:rPr lang="ru-RU" sz="2700" b="0" dirty="0">
                <a:solidFill>
                  <a:srgbClr val="002060"/>
                </a:solidFill>
                <a:effectLst/>
              </a:rPr>
              <a:t>.</a:t>
            </a:r>
            <a:endParaRPr lang="ru-RU" sz="2800" b="0" dirty="0">
              <a:solidFill>
                <a:srgbClr val="002060"/>
              </a:solidFill>
              <a:effectLst/>
            </a:endParaRPr>
          </a:p>
        </p:txBody>
      </p:sp>
      <p:pic>
        <p:nvPicPr>
          <p:cNvPr id="6146" name="Picture 2" descr="C:\Users\User\Desktop\2019-09-28-421_15034-6_5829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24944"/>
            <a:ext cx="1800200" cy="2700299"/>
          </a:xfrm>
          <a:prstGeom prst="rect">
            <a:avLst/>
          </a:prstGeom>
          <a:noFill/>
        </p:spPr>
      </p:pic>
      <p:pic>
        <p:nvPicPr>
          <p:cNvPr id="6147" name="Picture 3" descr="C:\Users\User\Desktop\unna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564904"/>
            <a:ext cx="2573450" cy="3062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</TotalTime>
  <Words>214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Слайд 1</vt:lpstr>
      <vt:lpstr>Уважаемые ребята и родители!  Урок 2020 года посвящен памятным датам и событиям года:  </vt:lpstr>
      <vt:lpstr>60 лет отряду космонавтов</vt:lpstr>
      <vt:lpstr>55 лет первому выходу человека в открытое космическое пространство </vt:lpstr>
      <vt:lpstr>50 лет миссии «Луноход-1» (первый в мире дистанционно управляемый самоходный аппарат)  </vt:lpstr>
      <vt:lpstr>35 лет миссии космического корабля «Союз Т-13». Спасение орбитальной станции «Салют-7» </vt:lpstr>
      <vt:lpstr>80-летие летчика-космонавта СССР, дважды Героя Советского Союза Виктора Петровича Савиных</vt:lpstr>
      <vt:lpstr>65 лет космодрому Байконур</vt:lpstr>
      <vt:lpstr>90 лет со дня рождения летчиков-космонавтов СССР, дважды Героев Советского Союза Павла Романовича Поповича и Юрия Петровича Артюхина.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2020-04-09T11:14:44Z</dcterms:created>
  <dcterms:modified xsi:type="dcterms:W3CDTF">2020-04-09T12:14:25Z</dcterms:modified>
</cp:coreProperties>
</file>