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58" r:id="rId3"/>
    <p:sldId id="259" r:id="rId4"/>
    <p:sldId id="260" r:id="rId5"/>
    <p:sldId id="261" r:id="rId6"/>
    <p:sldId id="262" r:id="rId7"/>
    <p:sldId id="263" r:id="rId8"/>
    <p:sldId id="264" r:id="rId9"/>
    <p:sldId id="265" r:id="rId10"/>
    <p:sldId id="266" r:id="rId11"/>
    <p:sldId id="267" r:id="rId12"/>
    <p:sldId id="270" r:id="rId13"/>
    <p:sldId id="271" r:id="rId14"/>
    <p:sldId id="273" r:id="rId15"/>
    <p:sldId id="274" r:id="rId16"/>
    <p:sldId id="272"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A3F3A0-BF21-408A-B674-98E21A0FEB65}"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ru-RU"/>
        </a:p>
      </dgm:t>
    </dgm:pt>
    <dgm:pt modelId="{6B50A716-A656-4AD8-8558-2E321932A054}">
      <dgm:prSet phldrT="[Текст]"/>
      <dgm:spPr/>
      <dgm:t>
        <a:bodyPr/>
        <a:lstStyle/>
        <a:p>
          <a:r>
            <a:rPr lang="ru-RU" b="1" dirty="0" smtClean="0">
              <a:solidFill>
                <a:schemeClr val="bg2">
                  <a:lumMod val="10000"/>
                </a:schemeClr>
              </a:solidFill>
            </a:rPr>
            <a:t>Можно ли заразиться</a:t>
          </a:r>
          <a:endParaRPr lang="ru-RU" b="1" dirty="0">
            <a:solidFill>
              <a:schemeClr val="bg2">
                <a:lumMod val="10000"/>
              </a:schemeClr>
            </a:solidFill>
          </a:endParaRPr>
        </a:p>
      </dgm:t>
    </dgm:pt>
    <dgm:pt modelId="{03676C86-C9E9-4C21-A91E-97E4F7AC6C9D}" type="parTrans" cxnId="{5C55D9AF-778F-49A2-B764-8CBD4F171E6D}">
      <dgm:prSet/>
      <dgm:spPr/>
      <dgm:t>
        <a:bodyPr/>
        <a:lstStyle/>
        <a:p>
          <a:endParaRPr lang="ru-RU"/>
        </a:p>
      </dgm:t>
    </dgm:pt>
    <dgm:pt modelId="{9B2AE7FB-3F60-4395-AEF0-8C695DFABDF7}" type="sibTrans" cxnId="{5C55D9AF-778F-49A2-B764-8CBD4F171E6D}">
      <dgm:prSet/>
      <dgm:spPr/>
      <dgm:t>
        <a:bodyPr/>
        <a:lstStyle/>
        <a:p>
          <a:endParaRPr lang="ru-RU"/>
        </a:p>
      </dgm:t>
    </dgm:pt>
    <dgm:pt modelId="{ABF7CAAE-3844-45D1-BD65-55F05B92D190}">
      <dgm:prSet phldrT="[Текст]" custT="1"/>
      <dgm:spPr/>
      <dgm:t>
        <a:bodyPr/>
        <a:lstStyle/>
        <a:p>
          <a:r>
            <a:rPr lang="ru-RU" sz="1400" b="1" dirty="0" smtClean="0">
              <a:solidFill>
                <a:schemeClr val="bg2">
                  <a:lumMod val="10000"/>
                </a:schemeClr>
              </a:solidFill>
              <a:latin typeface="Times New Roman" panose="02020603050405020304" pitchFamily="18" charset="0"/>
              <a:cs typeface="Times New Roman" panose="02020603050405020304" pitchFamily="18" charset="0"/>
            </a:rPr>
            <a:t>Через </a:t>
          </a:r>
          <a:r>
            <a:rPr lang="ru-RU" sz="1400" b="1" dirty="0" err="1" smtClean="0">
              <a:solidFill>
                <a:schemeClr val="bg2">
                  <a:lumMod val="10000"/>
                </a:schemeClr>
              </a:solidFill>
              <a:latin typeface="Times New Roman" panose="02020603050405020304" pitchFamily="18" charset="0"/>
              <a:cs typeface="Times New Roman" panose="02020603050405020304" pitchFamily="18" charset="0"/>
            </a:rPr>
            <a:t>рукопо-жатие</a:t>
          </a:r>
          <a:r>
            <a:rPr lang="ru-RU" sz="1400" b="1" dirty="0" smtClean="0">
              <a:solidFill>
                <a:schemeClr val="bg2">
                  <a:lumMod val="10000"/>
                </a:schemeClr>
              </a:solidFill>
              <a:latin typeface="Times New Roman" panose="02020603050405020304" pitchFamily="18" charset="0"/>
              <a:cs typeface="Times New Roman" panose="02020603050405020304" pitchFamily="18" charset="0"/>
            </a:rPr>
            <a:t>, объятие</a:t>
          </a:r>
          <a:endParaRPr lang="ru-RU" sz="1400" b="1" dirty="0">
            <a:solidFill>
              <a:schemeClr val="bg2">
                <a:lumMod val="10000"/>
              </a:schemeClr>
            </a:solidFill>
            <a:latin typeface="Times New Roman" panose="02020603050405020304" pitchFamily="18" charset="0"/>
            <a:cs typeface="Times New Roman" panose="02020603050405020304" pitchFamily="18" charset="0"/>
          </a:endParaRPr>
        </a:p>
      </dgm:t>
    </dgm:pt>
    <dgm:pt modelId="{E6F75E95-97DC-409F-8ED6-51488B37807A}" type="parTrans" cxnId="{16625256-2347-446E-B48C-B30B85EE1ECB}">
      <dgm:prSet/>
      <dgm:spPr/>
      <dgm:t>
        <a:bodyPr/>
        <a:lstStyle/>
        <a:p>
          <a:endParaRPr lang="ru-RU"/>
        </a:p>
      </dgm:t>
    </dgm:pt>
    <dgm:pt modelId="{37FF3C3F-0397-4CCF-BAAF-08D79C621148}" type="sibTrans" cxnId="{16625256-2347-446E-B48C-B30B85EE1ECB}">
      <dgm:prSet/>
      <dgm:spPr/>
      <dgm:t>
        <a:bodyPr/>
        <a:lstStyle/>
        <a:p>
          <a:endParaRPr lang="ru-RU"/>
        </a:p>
      </dgm:t>
    </dgm:pt>
    <dgm:pt modelId="{C11470F0-A2CF-461C-BBCB-B033B957B742}">
      <dgm:prSet phldrT="[Текст]" custT="1"/>
      <dgm:spPr/>
      <dgm:t>
        <a:bodyPr/>
        <a:lstStyle/>
        <a:p>
          <a:r>
            <a:rPr lang="ru-RU" sz="1400" b="1" dirty="0" smtClean="0">
              <a:solidFill>
                <a:schemeClr val="bg2">
                  <a:lumMod val="10000"/>
                </a:schemeClr>
              </a:solidFill>
              <a:latin typeface="Times New Roman" panose="02020603050405020304" pitchFamily="18" charset="0"/>
              <a:cs typeface="Times New Roman" panose="02020603050405020304" pitchFamily="18" charset="0"/>
            </a:rPr>
            <a:t>Бассейне, ванне, бане</a:t>
          </a:r>
        </a:p>
      </dgm:t>
    </dgm:pt>
    <dgm:pt modelId="{71CC8275-C642-40F2-AB76-3B5D3B5EB158}" type="parTrans" cxnId="{9DB9B896-758B-4FA4-AC7E-E2F748893879}">
      <dgm:prSet/>
      <dgm:spPr/>
      <dgm:t>
        <a:bodyPr/>
        <a:lstStyle/>
        <a:p>
          <a:endParaRPr lang="ru-RU"/>
        </a:p>
      </dgm:t>
    </dgm:pt>
    <dgm:pt modelId="{C722908A-D446-4491-8D9C-F4608C2426CA}" type="sibTrans" cxnId="{9DB9B896-758B-4FA4-AC7E-E2F748893879}">
      <dgm:prSet/>
      <dgm:spPr/>
      <dgm:t>
        <a:bodyPr/>
        <a:lstStyle/>
        <a:p>
          <a:endParaRPr lang="ru-RU"/>
        </a:p>
      </dgm:t>
    </dgm:pt>
    <dgm:pt modelId="{8472D94E-BF03-4889-A347-48B7AC3FE1D0}">
      <dgm:prSet phldrT="[Текст]" custT="1"/>
      <dgm:spPr/>
      <dgm:t>
        <a:bodyPr/>
        <a:lstStyle/>
        <a:p>
          <a:r>
            <a:rPr lang="ru-RU" sz="1400" b="1" dirty="0" smtClean="0">
              <a:solidFill>
                <a:schemeClr val="bg2">
                  <a:lumMod val="10000"/>
                </a:schemeClr>
              </a:solidFill>
              <a:latin typeface="Times New Roman" panose="02020603050405020304" pitchFamily="18" charset="0"/>
              <a:cs typeface="Times New Roman" panose="02020603050405020304" pitchFamily="18" charset="0"/>
            </a:rPr>
            <a:t>При анализе крови</a:t>
          </a:r>
        </a:p>
        <a:p>
          <a:endParaRPr lang="ru-RU" sz="1200" dirty="0"/>
        </a:p>
      </dgm:t>
    </dgm:pt>
    <dgm:pt modelId="{B7EFC318-515A-4A2C-966F-C2892D59B53B}" type="parTrans" cxnId="{2E55F773-80FB-442D-B6DD-32A63E92A314}">
      <dgm:prSet/>
      <dgm:spPr/>
      <dgm:t>
        <a:bodyPr/>
        <a:lstStyle/>
        <a:p>
          <a:endParaRPr lang="ru-RU"/>
        </a:p>
      </dgm:t>
    </dgm:pt>
    <dgm:pt modelId="{94132102-E07A-4115-B2DE-06F45EF68D2C}" type="sibTrans" cxnId="{2E55F773-80FB-442D-B6DD-32A63E92A314}">
      <dgm:prSet/>
      <dgm:spPr/>
      <dgm:t>
        <a:bodyPr/>
        <a:lstStyle/>
        <a:p>
          <a:endParaRPr lang="ru-RU"/>
        </a:p>
      </dgm:t>
    </dgm:pt>
    <dgm:pt modelId="{C350AAFF-1986-4DF3-879F-73F1C4812842}">
      <dgm:prSet phldrT="[Текст]" custT="1"/>
      <dgm:spPr/>
      <dgm:t>
        <a:bodyPr/>
        <a:lstStyle/>
        <a:p>
          <a:r>
            <a:rPr lang="ru-RU" sz="1400" b="1" dirty="0" smtClean="0">
              <a:solidFill>
                <a:schemeClr val="bg2">
                  <a:lumMod val="10000"/>
                </a:schemeClr>
              </a:solidFill>
              <a:latin typeface="Times New Roman" panose="02020603050405020304" pitchFamily="18" charset="0"/>
              <a:cs typeface="Times New Roman" panose="02020603050405020304" pitchFamily="18" charset="0"/>
            </a:rPr>
            <a:t>На приеме стоматолога или делая маникюр, или педикюр</a:t>
          </a:r>
          <a:endParaRPr lang="ru-RU" sz="1400" b="1" dirty="0">
            <a:solidFill>
              <a:schemeClr val="bg2">
                <a:lumMod val="10000"/>
              </a:schemeClr>
            </a:solidFill>
            <a:latin typeface="Times New Roman" panose="02020603050405020304" pitchFamily="18" charset="0"/>
            <a:cs typeface="Times New Roman" panose="02020603050405020304" pitchFamily="18" charset="0"/>
          </a:endParaRPr>
        </a:p>
      </dgm:t>
    </dgm:pt>
    <dgm:pt modelId="{38C628C7-242D-4034-8B57-070A15ECE408}" type="parTrans" cxnId="{22698FE8-78F1-4B02-A697-3C3B389AE33F}">
      <dgm:prSet/>
      <dgm:spPr/>
      <dgm:t>
        <a:bodyPr/>
        <a:lstStyle/>
        <a:p>
          <a:endParaRPr lang="ru-RU"/>
        </a:p>
      </dgm:t>
    </dgm:pt>
    <dgm:pt modelId="{6407F635-83EA-4502-8540-4865DCC6E4B2}" type="sibTrans" cxnId="{22698FE8-78F1-4B02-A697-3C3B389AE33F}">
      <dgm:prSet/>
      <dgm:spPr/>
      <dgm:t>
        <a:bodyPr/>
        <a:lstStyle/>
        <a:p>
          <a:endParaRPr lang="ru-RU"/>
        </a:p>
      </dgm:t>
    </dgm:pt>
    <dgm:pt modelId="{810011AA-C357-41D1-8380-DB3F8A7E33E4}">
      <dgm:prSet phldrT="[Текст]" custT="1"/>
      <dgm:spPr/>
      <dgm:t>
        <a:bodyPr/>
        <a:lstStyle/>
        <a:p>
          <a:r>
            <a:rPr lang="ru-RU" sz="1400" b="1" dirty="0" smtClean="0">
              <a:solidFill>
                <a:schemeClr val="bg2">
                  <a:lumMod val="10000"/>
                </a:schemeClr>
              </a:solidFill>
              <a:latin typeface="Times New Roman" panose="02020603050405020304" pitchFamily="18" charset="0"/>
              <a:cs typeface="Times New Roman" panose="02020603050405020304" pitchFamily="18" charset="0"/>
            </a:rPr>
            <a:t>Через предметы гигиены, общий туалет</a:t>
          </a:r>
          <a:endParaRPr lang="ru-RU" sz="1400" b="1" dirty="0">
            <a:solidFill>
              <a:schemeClr val="bg2">
                <a:lumMod val="10000"/>
              </a:schemeClr>
            </a:solidFill>
            <a:latin typeface="Times New Roman" panose="02020603050405020304" pitchFamily="18" charset="0"/>
            <a:cs typeface="Times New Roman" panose="02020603050405020304" pitchFamily="18" charset="0"/>
          </a:endParaRPr>
        </a:p>
      </dgm:t>
    </dgm:pt>
    <dgm:pt modelId="{790F5875-6B22-4D33-A612-5DD35691EAB3}" type="parTrans" cxnId="{B94F4D40-8982-4CBB-B1CF-9788C95D3640}">
      <dgm:prSet/>
      <dgm:spPr/>
      <dgm:t>
        <a:bodyPr/>
        <a:lstStyle/>
        <a:p>
          <a:endParaRPr lang="ru-RU"/>
        </a:p>
      </dgm:t>
    </dgm:pt>
    <dgm:pt modelId="{8E536164-BE8D-4893-A043-C226C2D715A8}" type="sibTrans" cxnId="{B94F4D40-8982-4CBB-B1CF-9788C95D3640}">
      <dgm:prSet/>
      <dgm:spPr/>
      <dgm:t>
        <a:bodyPr/>
        <a:lstStyle/>
        <a:p>
          <a:endParaRPr lang="ru-RU"/>
        </a:p>
      </dgm:t>
    </dgm:pt>
    <dgm:pt modelId="{A7E2A0B8-83FC-4EEF-96E3-86C633568698}">
      <dgm:prSet phldrT="[Текст]" custT="1"/>
      <dgm:spPr/>
      <dgm:t>
        <a:bodyPr/>
        <a:lstStyle/>
        <a:p>
          <a:r>
            <a:rPr lang="ru-RU" sz="1400" b="1" dirty="0" smtClean="0">
              <a:solidFill>
                <a:schemeClr val="bg2">
                  <a:lumMod val="10000"/>
                </a:schemeClr>
              </a:solidFill>
              <a:latin typeface="Times New Roman" panose="02020603050405020304" pitchFamily="18" charset="0"/>
              <a:cs typeface="Times New Roman" panose="02020603050405020304" pitchFamily="18" charset="0"/>
            </a:rPr>
            <a:t>Через укус насекомых или контакты с животными</a:t>
          </a:r>
          <a:endParaRPr lang="ru-RU" sz="1400" b="1" dirty="0">
            <a:solidFill>
              <a:schemeClr val="bg2">
                <a:lumMod val="10000"/>
              </a:schemeClr>
            </a:solidFill>
            <a:latin typeface="Times New Roman" panose="02020603050405020304" pitchFamily="18" charset="0"/>
            <a:cs typeface="Times New Roman" panose="02020603050405020304" pitchFamily="18" charset="0"/>
          </a:endParaRPr>
        </a:p>
      </dgm:t>
    </dgm:pt>
    <dgm:pt modelId="{A09AF859-2422-45E6-8379-8D9AD40128F1}" type="parTrans" cxnId="{13CD15A1-2F28-4586-9591-13BF7ADEC8AD}">
      <dgm:prSet/>
      <dgm:spPr/>
      <dgm:t>
        <a:bodyPr/>
        <a:lstStyle/>
        <a:p>
          <a:endParaRPr lang="ru-RU"/>
        </a:p>
      </dgm:t>
    </dgm:pt>
    <dgm:pt modelId="{13D3EE93-F7E7-416C-AE8B-5D24DCD9C923}" type="sibTrans" cxnId="{13CD15A1-2F28-4586-9591-13BF7ADEC8AD}">
      <dgm:prSet/>
      <dgm:spPr/>
      <dgm:t>
        <a:bodyPr/>
        <a:lstStyle/>
        <a:p>
          <a:endParaRPr lang="ru-RU"/>
        </a:p>
      </dgm:t>
    </dgm:pt>
    <dgm:pt modelId="{BFD45975-B82C-4852-917C-F3C8198D3B08}">
      <dgm:prSet phldrT="[Текст]" custT="1"/>
      <dgm:spPr/>
      <dgm:t>
        <a:bodyPr/>
        <a:lstStyle/>
        <a:p>
          <a:r>
            <a:rPr lang="ru-RU" sz="1400" b="1" dirty="0" smtClean="0">
              <a:solidFill>
                <a:schemeClr val="bg2">
                  <a:lumMod val="10000"/>
                </a:schemeClr>
              </a:solidFill>
              <a:latin typeface="Times New Roman" panose="02020603050405020304" pitchFamily="18" charset="0"/>
              <a:cs typeface="Times New Roman" panose="02020603050405020304" pitchFamily="18" charset="0"/>
            </a:rPr>
            <a:t>Кашель, чихание</a:t>
          </a:r>
          <a:endParaRPr lang="ru-RU" sz="1400" b="1" dirty="0">
            <a:solidFill>
              <a:schemeClr val="bg2">
                <a:lumMod val="10000"/>
              </a:schemeClr>
            </a:solidFill>
            <a:latin typeface="Times New Roman" panose="02020603050405020304" pitchFamily="18" charset="0"/>
            <a:cs typeface="Times New Roman" panose="02020603050405020304" pitchFamily="18" charset="0"/>
          </a:endParaRPr>
        </a:p>
      </dgm:t>
    </dgm:pt>
    <dgm:pt modelId="{E8ECBCDE-5B73-4929-B425-D35FCD8E84D3}" type="parTrans" cxnId="{65A0B545-425F-4C21-9D2E-28C63BD92A64}">
      <dgm:prSet/>
      <dgm:spPr/>
      <dgm:t>
        <a:bodyPr/>
        <a:lstStyle/>
        <a:p>
          <a:endParaRPr lang="ru-RU"/>
        </a:p>
      </dgm:t>
    </dgm:pt>
    <dgm:pt modelId="{CC16BA69-0E30-447E-B65C-DAE07A5D3157}" type="sibTrans" cxnId="{65A0B545-425F-4C21-9D2E-28C63BD92A64}">
      <dgm:prSet/>
      <dgm:spPr/>
      <dgm:t>
        <a:bodyPr/>
        <a:lstStyle/>
        <a:p>
          <a:endParaRPr lang="ru-RU"/>
        </a:p>
      </dgm:t>
    </dgm:pt>
    <dgm:pt modelId="{3BA6D2BD-A600-4C0D-A16B-EA38594D3C15}">
      <dgm:prSet phldrT="[Текст]" custT="1"/>
      <dgm:spPr/>
      <dgm:t>
        <a:bodyPr/>
        <a:lstStyle/>
        <a:p>
          <a:r>
            <a:rPr lang="ru-RU" sz="1400" b="1" dirty="0" smtClean="0">
              <a:solidFill>
                <a:schemeClr val="bg2">
                  <a:lumMod val="10000"/>
                </a:schemeClr>
              </a:solidFill>
              <a:latin typeface="Times New Roman" panose="02020603050405020304" pitchFamily="18" charset="0"/>
              <a:cs typeface="Times New Roman" panose="02020603050405020304" pitchFamily="18" charset="0"/>
            </a:rPr>
            <a:t>При поцелуе, через пот, слезы</a:t>
          </a:r>
          <a:endParaRPr lang="ru-RU" sz="1400" b="1" dirty="0">
            <a:solidFill>
              <a:schemeClr val="bg2">
                <a:lumMod val="10000"/>
              </a:schemeClr>
            </a:solidFill>
            <a:latin typeface="Times New Roman" panose="02020603050405020304" pitchFamily="18" charset="0"/>
            <a:cs typeface="Times New Roman" panose="02020603050405020304" pitchFamily="18" charset="0"/>
          </a:endParaRPr>
        </a:p>
      </dgm:t>
    </dgm:pt>
    <dgm:pt modelId="{018D125E-ACC0-44E9-9514-E15CAAF6FB17}" type="parTrans" cxnId="{91C11374-E6C4-4507-A5C5-504606D5B844}">
      <dgm:prSet/>
      <dgm:spPr/>
      <dgm:t>
        <a:bodyPr/>
        <a:lstStyle/>
        <a:p>
          <a:endParaRPr lang="ru-RU"/>
        </a:p>
      </dgm:t>
    </dgm:pt>
    <dgm:pt modelId="{01A1837E-0A91-4ACA-8C37-42521DA0FF2B}" type="sibTrans" cxnId="{91C11374-E6C4-4507-A5C5-504606D5B844}">
      <dgm:prSet/>
      <dgm:spPr/>
      <dgm:t>
        <a:bodyPr/>
        <a:lstStyle/>
        <a:p>
          <a:endParaRPr lang="ru-RU"/>
        </a:p>
      </dgm:t>
    </dgm:pt>
    <dgm:pt modelId="{4A974BC5-C0EE-481F-B83B-04CA370EA025}">
      <dgm:prSet phldrT="[Текст]" custT="1"/>
      <dgm:spPr/>
      <dgm:t>
        <a:bodyPr/>
        <a:lstStyle/>
        <a:p>
          <a:r>
            <a:rPr lang="ru-RU" sz="1400" b="1" dirty="0" smtClean="0">
              <a:solidFill>
                <a:schemeClr val="bg2">
                  <a:lumMod val="10000"/>
                </a:schemeClr>
              </a:solidFill>
              <a:latin typeface="Times New Roman" panose="02020603050405020304" pitchFamily="18" charset="0"/>
              <a:cs typeface="Times New Roman" panose="02020603050405020304" pitchFamily="18" charset="0"/>
            </a:rPr>
            <a:t>Через посуду (тарелки, ложки, вилки, стаканы), еду</a:t>
          </a:r>
          <a:endParaRPr lang="ru-RU" sz="1400" b="1" dirty="0">
            <a:solidFill>
              <a:schemeClr val="bg2">
                <a:lumMod val="10000"/>
              </a:schemeClr>
            </a:solidFill>
            <a:latin typeface="Times New Roman" panose="02020603050405020304" pitchFamily="18" charset="0"/>
            <a:cs typeface="Times New Roman" panose="02020603050405020304" pitchFamily="18" charset="0"/>
          </a:endParaRPr>
        </a:p>
      </dgm:t>
    </dgm:pt>
    <dgm:pt modelId="{E74A84BF-412D-4524-BFBF-0B20B0CD9AD6}" type="parTrans" cxnId="{96CB5296-84BA-4B1C-B73C-20D4360AB9F6}">
      <dgm:prSet/>
      <dgm:spPr/>
      <dgm:t>
        <a:bodyPr/>
        <a:lstStyle/>
        <a:p>
          <a:endParaRPr lang="ru-RU"/>
        </a:p>
      </dgm:t>
    </dgm:pt>
    <dgm:pt modelId="{3CADEFE0-A076-40FF-83F9-BE17954B4307}" type="sibTrans" cxnId="{96CB5296-84BA-4B1C-B73C-20D4360AB9F6}">
      <dgm:prSet/>
      <dgm:spPr/>
      <dgm:t>
        <a:bodyPr/>
        <a:lstStyle/>
        <a:p>
          <a:endParaRPr lang="ru-RU"/>
        </a:p>
      </dgm:t>
    </dgm:pt>
    <dgm:pt modelId="{85FB649B-C25E-4E06-B785-0E2DADA98AC0}" type="pres">
      <dgm:prSet presAssocID="{80A3F3A0-BF21-408A-B674-98E21A0FEB65}" presName="Name0" presStyleCnt="0">
        <dgm:presLayoutVars>
          <dgm:chMax val="1"/>
          <dgm:dir/>
          <dgm:animLvl val="ctr"/>
          <dgm:resizeHandles val="exact"/>
        </dgm:presLayoutVars>
      </dgm:prSet>
      <dgm:spPr/>
      <dgm:t>
        <a:bodyPr/>
        <a:lstStyle/>
        <a:p>
          <a:endParaRPr lang="ru-RU"/>
        </a:p>
      </dgm:t>
    </dgm:pt>
    <dgm:pt modelId="{2BE44592-370A-4782-A173-294F2E41F15B}" type="pres">
      <dgm:prSet presAssocID="{6B50A716-A656-4AD8-8558-2E321932A054}" presName="centerShape" presStyleLbl="node0" presStyleIdx="0" presStyleCnt="1" custScaleX="167156" custScaleY="150946"/>
      <dgm:spPr/>
      <dgm:t>
        <a:bodyPr/>
        <a:lstStyle/>
        <a:p>
          <a:endParaRPr lang="ru-RU"/>
        </a:p>
      </dgm:t>
    </dgm:pt>
    <dgm:pt modelId="{9958ADE3-A321-4984-9BA5-E34EC92AB84A}" type="pres">
      <dgm:prSet presAssocID="{ABF7CAAE-3844-45D1-BD65-55F05B92D190}" presName="node" presStyleLbl="node1" presStyleIdx="0" presStyleCnt="9" custScaleX="157536" custScaleY="151451">
        <dgm:presLayoutVars>
          <dgm:bulletEnabled val="1"/>
        </dgm:presLayoutVars>
      </dgm:prSet>
      <dgm:spPr/>
      <dgm:t>
        <a:bodyPr/>
        <a:lstStyle/>
        <a:p>
          <a:endParaRPr lang="ru-RU"/>
        </a:p>
      </dgm:t>
    </dgm:pt>
    <dgm:pt modelId="{7F574A96-41E2-4995-8FCC-AE1BC1C6125D}" type="pres">
      <dgm:prSet presAssocID="{ABF7CAAE-3844-45D1-BD65-55F05B92D190}" presName="dummy" presStyleCnt="0"/>
      <dgm:spPr/>
    </dgm:pt>
    <dgm:pt modelId="{2CE3591F-CB60-40F7-AA40-80FFFD8A421B}" type="pres">
      <dgm:prSet presAssocID="{37FF3C3F-0397-4CCF-BAAF-08D79C621148}" presName="sibTrans" presStyleLbl="sibTrans2D1" presStyleIdx="0" presStyleCnt="9"/>
      <dgm:spPr/>
      <dgm:t>
        <a:bodyPr/>
        <a:lstStyle/>
        <a:p>
          <a:endParaRPr lang="ru-RU"/>
        </a:p>
      </dgm:t>
    </dgm:pt>
    <dgm:pt modelId="{8ADBAC03-FA3F-4743-AAEE-4B11BD1BCE6D}" type="pres">
      <dgm:prSet presAssocID="{C11470F0-A2CF-461C-BBCB-B033B957B742}" presName="node" presStyleLbl="node1" presStyleIdx="1" presStyleCnt="9" custScaleX="157909" custScaleY="157757">
        <dgm:presLayoutVars>
          <dgm:bulletEnabled val="1"/>
        </dgm:presLayoutVars>
      </dgm:prSet>
      <dgm:spPr/>
      <dgm:t>
        <a:bodyPr/>
        <a:lstStyle/>
        <a:p>
          <a:endParaRPr lang="ru-RU"/>
        </a:p>
      </dgm:t>
    </dgm:pt>
    <dgm:pt modelId="{2C8B3253-B9CA-41DA-9147-9DB7033C7139}" type="pres">
      <dgm:prSet presAssocID="{C11470F0-A2CF-461C-BBCB-B033B957B742}" presName="dummy" presStyleCnt="0"/>
      <dgm:spPr/>
    </dgm:pt>
    <dgm:pt modelId="{3F344D4E-F449-4826-9A17-B75CA3BA9AE3}" type="pres">
      <dgm:prSet presAssocID="{C722908A-D446-4491-8D9C-F4608C2426CA}" presName="sibTrans" presStyleLbl="sibTrans2D1" presStyleIdx="1" presStyleCnt="9"/>
      <dgm:spPr/>
      <dgm:t>
        <a:bodyPr/>
        <a:lstStyle/>
        <a:p>
          <a:endParaRPr lang="ru-RU"/>
        </a:p>
      </dgm:t>
    </dgm:pt>
    <dgm:pt modelId="{7A017C24-4D6A-4D25-A72E-53CBCF18747C}" type="pres">
      <dgm:prSet presAssocID="{8472D94E-BF03-4889-A347-48B7AC3FE1D0}" presName="node" presStyleLbl="node1" presStyleIdx="2" presStyleCnt="9" custScaleX="145258" custScaleY="123971" custRadScaleRad="100144" custRadScaleInc="-33056">
        <dgm:presLayoutVars>
          <dgm:bulletEnabled val="1"/>
        </dgm:presLayoutVars>
      </dgm:prSet>
      <dgm:spPr/>
      <dgm:t>
        <a:bodyPr/>
        <a:lstStyle/>
        <a:p>
          <a:endParaRPr lang="ru-RU"/>
        </a:p>
      </dgm:t>
    </dgm:pt>
    <dgm:pt modelId="{35263C63-C430-42DE-BEDE-4F297AC93713}" type="pres">
      <dgm:prSet presAssocID="{8472D94E-BF03-4889-A347-48B7AC3FE1D0}" presName="dummy" presStyleCnt="0"/>
      <dgm:spPr/>
    </dgm:pt>
    <dgm:pt modelId="{502ED662-5E18-4C0A-826D-C3E93B9B4E02}" type="pres">
      <dgm:prSet presAssocID="{94132102-E07A-4115-B2DE-06F45EF68D2C}" presName="sibTrans" presStyleLbl="sibTrans2D1" presStyleIdx="2" presStyleCnt="9"/>
      <dgm:spPr/>
      <dgm:t>
        <a:bodyPr/>
        <a:lstStyle/>
        <a:p>
          <a:endParaRPr lang="ru-RU"/>
        </a:p>
      </dgm:t>
    </dgm:pt>
    <dgm:pt modelId="{F56674D8-FC48-4956-AA9F-3AAF63A67A4A}" type="pres">
      <dgm:prSet presAssocID="{C350AAFF-1986-4DF3-879F-73F1C4812842}" presName="node" presStyleLbl="node1" presStyleIdx="3" presStyleCnt="9" custScaleX="170249" custScaleY="176424" custRadScaleRad="100736" custRadScaleInc="-55691">
        <dgm:presLayoutVars>
          <dgm:bulletEnabled val="1"/>
        </dgm:presLayoutVars>
      </dgm:prSet>
      <dgm:spPr/>
      <dgm:t>
        <a:bodyPr/>
        <a:lstStyle/>
        <a:p>
          <a:endParaRPr lang="ru-RU"/>
        </a:p>
      </dgm:t>
    </dgm:pt>
    <dgm:pt modelId="{1A5EE065-8545-4A77-8AC4-62CA5D8E041A}" type="pres">
      <dgm:prSet presAssocID="{C350AAFF-1986-4DF3-879F-73F1C4812842}" presName="dummy" presStyleCnt="0"/>
      <dgm:spPr/>
    </dgm:pt>
    <dgm:pt modelId="{9738FF1E-640A-49CE-8910-0DDF17756288}" type="pres">
      <dgm:prSet presAssocID="{6407F635-83EA-4502-8540-4865DCC6E4B2}" presName="sibTrans" presStyleLbl="sibTrans2D1" presStyleIdx="3" presStyleCnt="9"/>
      <dgm:spPr/>
      <dgm:t>
        <a:bodyPr/>
        <a:lstStyle/>
        <a:p>
          <a:endParaRPr lang="ru-RU"/>
        </a:p>
      </dgm:t>
    </dgm:pt>
    <dgm:pt modelId="{B3A99E7D-D15C-4B3F-89B8-CFC4CF014795}" type="pres">
      <dgm:prSet presAssocID="{A7E2A0B8-83FC-4EEF-96E3-86C633568698}" presName="node" presStyleLbl="node1" presStyleIdx="4" presStyleCnt="9" custScaleX="200317" custScaleY="158464" custRadScaleRad="98472" custRadScaleInc="-51314">
        <dgm:presLayoutVars>
          <dgm:bulletEnabled val="1"/>
        </dgm:presLayoutVars>
      </dgm:prSet>
      <dgm:spPr/>
      <dgm:t>
        <a:bodyPr/>
        <a:lstStyle/>
        <a:p>
          <a:endParaRPr lang="ru-RU"/>
        </a:p>
      </dgm:t>
    </dgm:pt>
    <dgm:pt modelId="{35E6D900-B545-446C-B10D-2193AB1D5DEB}" type="pres">
      <dgm:prSet presAssocID="{A7E2A0B8-83FC-4EEF-96E3-86C633568698}" presName="dummy" presStyleCnt="0"/>
      <dgm:spPr/>
    </dgm:pt>
    <dgm:pt modelId="{3F4FC156-FE1A-4975-A17A-2C427E1BCDEF}" type="pres">
      <dgm:prSet presAssocID="{13D3EE93-F7E7-416C-AE8B-5D24DCD9C923}" presName="sibTrans" presStyleLbl="sibTrans2D1" presStyleIdx="4" presStyleCnt="9"/>
      <dgm:spPr/>
      <dgm:t>
        <a:bodyPr/>
        <a:lstStyle/>
        <a:p>
          <a:endParaRPr lang="ru-RU"/>
        </a:p>
      </dgm:t>
    </dgm:pt>
    <dgm:pt modelId="{338B0D26-2894-4669-9C75-8E59B69C04BE}" type="pres">
      <dgm:prSet presAssocID="{BFD45975-B82C-4852-917C-F3C8198D3B08}" presName="node" presStyleLbl="node1" presStyleIdx="5" presStyleCnt="9" custScaleX="177670" custScaleY="143205" custRadScaleRad="98606" custRadScaleInc="-31074">
        <dgm:presLayoutVars>
          <dgm:bulletEnabled val="1"/>
        </dgm:presLayoutVars>
      </dgm:prSet>
      <dgm:spPr/>
      <dgm:t>
        <a:bodyPr/>
        <a:lstStyle/>
        <a:p>
          <a:endParaRPr lang="ru-RU"/>
        </a:p>
      </dgm:t>
    </dgm:pt>
    <dgm:pt modelId="{5A91B484-88F5-4FD8-B70E-17707F33FAC3}" type="pres">
      <dgm:prSet presAssocID="{BFD45975-B82C-4852-917C-F3C8198D3B08}" presName="dummy" presStyleCnt="0"/>
      <dgm:spPr/>
    </dgm:pt>
    <dgm:pt modelId="{F9850139-6E74-4481-A7B5-2BAB299DD5E7}" type="pres">
      <dgm:prSet presAssocID="{CC16BA69-0E30-447E-B65C-DAE07A5D3157}" presName="sibTrans" presStyleLbl="sibTrans2D1" presStyleIdx="5" presStyleCnt="9"/>
      <dgm:spPr/>
      <dgm:t>
        <a:bodyPr/>
        <a:lstStyle/>
        <a:p>
          <a:endParaRPr lang="ru-RU"/>
        </a:p>
      </dgm:t>
    </dgm:pt>
    <dgm:pt modelId="{5B905BB3-B9C1-452C-A47D-0407B2B6C8E5}" type="pres">
      <dgm:prSet presAssocID="{3BA6D2BD-A600-4C0D-A16B-EA38594D3C15}" presName="node" presStyleLbl="node1" presStyleIdx="6" presStyleCnt="9" custScaleX="174583" custScaleY="166954">
        <dgm:presLayoutVars>
          <dgm:bulletEnabled val="1"/>
        </dgm:presLayoutVars>
      </dgm:prSet>
      <dgm:spPr/>
      <dgm:t>
        <a:bodyPr/>
        <a:lstStyle/>
        <a:p>
          <a:endParaRPr lang="ru-RU"/>
        </a:p>
      </dgm:t>
    </dgm:pt>
    <dgm:pt modelId="{7BA1E4AA-5C1C-4142-B663-371AC49EA316}" type="pres">
      <dgm:prSet presAssocID="{3BA6D2BD-A600-4C0D-A16B-EA38594D3C15}" presName="dummy" presStyleCnt="0"/>
      <dgm:spPr/>
    </dgm:pt>
    <dgm:pt modelId="{4DB2DC54-1139-41CB-89A3-34E08A15278B}" type="pres">
      <dgm:prSet presAssocID="{01A1837E-0A91-4ACA-8C37-42521DA0FF2B}" presName="sibTrans" presStyleLbl="sibTrans2D1" presStyleIdx="6" presStyleCnt="9"/>
      <dgm:spPr/>
      <dgm:t>
        <a:bodyPr/>
        <a:lstStyle/>
        <a:p>
          <a:endParaRPr lang="ru-RU"/>
        </a:p>
      </dgm:t>
    </dgm:pt>
    <dgm:pt modelId="{A1B84293-A327-48F7-90EE-84C28D10C269}" type="pres">
      <dgm:prSet presAssocID="{4A974BC5-C0EE-481F-B83B-04CA370EA025}" presName="node" presStyleLbl="node1" presStyleIdx="7" presStyleCnt="9" custScaleX="193251" custScaleY="145292">
        <dgm:presLayoutVars>
          <dgm:bulletEnabled val="1"/>
        </dgm:presLayoutVars>
      </dgm:prSet>
      <dgm:spPr/>
      <dgm:t>
        <a:bodyPr/>
        <a:lstStyle/>
        <a:p>
          <a:endParaRPr lang="ru-RU"/>
        </a:p>
      </dgm:t>
    </dgm:pt>
    <dgm:pt modelId="{A4349139-96B2-4BA0-9656-C84560FDE92E}" type="pres">
      <dgm:prSet presAssocID="{4A974BC5-C0EE-481F-B83B-04CA370EA025}" presName="dummy" presStyleCnt="0"/>
      <dgm:spPr/>
    </dgm:pt>
    <dgm:pt modelId="{BA487E14-A2E6-4B98-9C41-8C5122178D1E}" type="pres">
      <dgm:prSet presAssocID="{3CADEFE0-A076-40FF-83F9-BE17954B4307}" presName="sibTrans" presStyleLbl="sibTrans2D1" presStyleIdx="7" presStyleCnt="9"/>
      <dgm:spPr/>
      <dgm:t>
        <a:bodyPr/>
        <a:lstStyle/>
        <a:p>
          <a:endParaRPr lang="ru-RU"/>
        </a:p>
      </dgm:t>
    </dgm:pt>
    <dgm:pt modelId="{97C712A1-1B7A-42A2-A011-672695005616}" type="pres">
      <dgm:prSet presAssocID="{810011AA-C357-41D1-8380-DB3F8A7E33E4}" presName="node" presStyleLbl="node1" presStyleIdx="8" presStyleCnt="9" custScaleX="157163" custScaleY="157757">
        <dgm:presLayoutVars>
          <dgm:bulletEnabled val="1"/>
        </dgm:presLayoutVars>
      </dgm:prSet>
      <dgm:spPr/>
      <dgm:t>
        <a:bodyPr/>
        <a:lstStyle/>
        <a:p>
          <a:endParaRPr lang="ru-RU"/>
        </a:p>
      </dgm:t>
    </dgm:pt>
    <dgm:pt modelId="{1087CCE1-AA69-4CA8-958A-AEC712DD9253}" type="pres">
      <dgm:prSet presAssocID="{810011AA-C357-41D1-8380-DB3F8A7E33E4}" presName="dummy" presStyleCnt="0"/>
      <dgm:spPr/>
    </dgm:pt>
    <dgm:pt modelId="{04930E97-EF11-4D3D-92BF-CA418A315E7F}" type="pres">
      <dgm:prSet presAssocID="{8E536164-BE8D-4893-A043-C226C2D715A8}" presName="sibTrans" presStyleLbl="sibTrans2D1" presStyleIdx="8" presStyleCnt="9"/>
      <dgm:spPr/>
      <dgm:t>
        <a:bodyPr/>
        <a:lstStyle/>
        <a:p>
          <a:endParaRPr lang="ru-RU"/>
        </a:p>
      </dgm:t>
    </dgm:pt>
  </dgm:ptLst>
  <dgm:cxnLst>
    <dgm:cxn modelId="{E2DC170B-3BD4-4C9D-9DE3-BCE0C4B5800D}" type="presOf" srcId="{3CADEFE0-A076-40FF-83F9-BE17954B4307}" destId="{BA487E14-A2E6-4B98-9C41-8C5122178D1E}" srcOrd="0" destOrd="0" presId="urn:microsoft.com/office/officeart/2005/8/layout/radial6"/>
    <dgm:cxn modelId="{B94F4D40-8982-4CBB-B1CF-9788C95D3640}" srcId="{6B50A716-A656-4AD8-8558-2E321932A054}" destId="{810011AA-C357-41D1-8380-DB3F8A7E33E4}" srcOrd="8" destOrd="0" parTransId="{790F5875-6B22-4D33-A612-5DD35691EAB3}" sibTransId="{8E536164-BE8D-4893-A043-C226C2D715A8}"/>
    <dgm:cxn modelId="{2E5CB737-3263-4103-B8C6-01D65E69F51F}" type="presOf" srcId="{80A3F3A0-BF21-408A-B674-98E21A0FEB65}" destId="{85FB649B-C25E-4E06-B785-0E2DADA98AC0}" srcOrd="0" destOrd="0" presId="urn:microsoft.com/office/officeart/2005/8/layout/radial6"/>
    <dgm:cxn modelId="{22698FE8-78F1-4B02-A697-3C3B389AE33F}" srcId="{6B50A716-A656-4AD8-8558-2E321932A054}" destId="{C350AAFF-1986-4DF3-879F-73F1C4812842}" srcOrd="3" destOrd="0" parTransId="{38C628C7-242D-4034-8B57-070A15ECE408}" sibTransId="{6407F635-83EA-4502-8540-4865DCC6E4B2}"/>
    <dgm:cxn modelId="{13CD15A1-2F28-4586-9591-13BF7ADEC8AD}" srcId="{6B50A716-A656-4AD8-8558-2E321932A054}" destId="{A7E2A0B8-83FC-4EEF-96E3-86C633568698}" srcOrd="4" destOrd="0" parTransId="{A09AF859-2422-45E6-8379-8D9AD40128F1}" sibTransId="{13D3EE93-F7E7-416C-AE8B-5D24DCD9C923}"/>
    <dgm:cxn modelId="{77560BBF-1809-4C10-BC95-9BCF92CF6C5E}" type="presOf" srcId="{C350AAFF-1986-4DF3-879F-73F1C4812842}" destId="{F56674D8-FC48-4956-AA9F-3AAF63A67A4A}" srcOrd="0" destOrd="0" presId="urn:microsoft.com/office/officeart/2005/8/layout/radial6"/>
    <dgm:cxn modelId="{EDF2433C-8A2C-4C0C-93CD-CDEFF27FAFC4}" type="presOf" srcId="{8472D94E-BF03-4889-A347-48B7AC3FE1D0}" destId="{7A017C24-4D6A-4D25-A72E-53CBCF18747C}" srcOrd="0" destOrd="0" presId="urn:microsoft.com/office/officeart/2005/8/layout/radial6"/>
    <dgm:cxn modelId="{8B4D8309-DCE2-46EC-815D-FAA136FE312C}" type="presOf" srcId="{C722908A-D446-4491-8D9C-F4608C2426CA}" destId="{3F344D4E-F449-4826-9A17-B75CA3BA9AE3}" srcOrd="0" destOrd="0" presId="urn:microsoft.com/office/officeart/2005/8/layout/radial6"/>
    <dgm:cxn modelId="{C31F2E3B-32CE-4A09-91B5-D901DE512F68}" type="presOf" srcId="{01A1837E-0A91-4ACA-8C37-42521DA0FF2B}" destId="{4DB2DC54-1139-41CB-89A3-34E08A15278B}" srcOrd="0" destOrd="0" presId="urn:microsoft.com/office/officeart/2005/8/layout/radial6"/>
    <dgm:cxn modelId="{86FC10B2-5D5C-4D67-82D1-987090B813D8}" type="presOf" srcId="{3BA6D2BD-A600-4C0D-A16B-EA38594D3C15}" destId="{5B905BB3-B9C1-452C-A47D-0407B2B6C8E5}" srcOrd="0" destOrd="0" presId="urn:microsoft.com/office/officeart/2005/8/layout/radial6"/>
    <dgm:cxn modelId="{8B193B46-93AC-4199-AD63-74493421292D}" type="presOf" srcId="{6407F635-83EA-4502-8540-4865DCC6E4B2}" destId="{9738FF1E-640A-49CE-8910-0DDF17756288}" srcOrd="0" destOrd="0" presId="urn:microsoft.com/office/officeart/2005/8/layout/radial6"/>
    <dgm:cxn modelId="{0A7D2E8F-C92D-4929-B890-B8D62EE90713}" type="presOf" srcId="{13D3EE93-F7E7-416C-AE8B-5D24DCD9C923}" destId="{3F4FC156-FE1A-4975-A17A-2C427E1BCDEF}" srcOrd="0" destOrd="0" presId="urn:microsoft.com/office/officeart/2005/8/layout/radial6"/>
    <dgm:cxn modelId="{2E55F773-80FB-442D-B6DD-32A63E92A314}" srcId="{6B50A716-A656-4AD8-8558-2E321932A054}" destId="{8472D94E-BF03-4889-A347-48B7AC3FE1D0}" srcOrd="2" destOrd="0" parTransId="{B7EFC318-515A-4A2C-966F-C2892D59B53B}" sibTransId="{94132102-E07A-4115-B2DE-06F45EF68D2C}"/>
    <dgm:cxn modelId="{00AF7CD3-7CBF-4331-A6AB-A268CD3F2B8A}" type="presOf" srcId="{37FF3C3F-0397-4CCF-BAAF-08D79C621148}" destId="{2CE3591F-CB60-40F7-AA40-80FFFD8A421B}" srcOrd="0" destOrd="0" presId="urn:microsoft.com/office/officeart/2005/8/layout/radial6"/>
    <dgm:cxn modelId="{1A4C3850-092E-4270-A5B0-302118016634}" type="presOf" srcId="{C11470F0-A2CF-461C-BBCB-B033B957B742}" destId="{8ADBAC03-FA3F-4743-AAEE-4B11BD1BCE6D}" srcOrd="0" destOrd="0" presId="urn:microsoft.com/office/officeart/2005/8/layout/radial6"/>
    <dgm:cxn modelId="{4A7674C8-1213-4233-A8C4-50663F2FEAC4}" type="presOf" srcId="{BFD45975-B82C-4852-917C-F3C8198D3B08}" destId="{338B0D26-2894-4669-9C75-8E59B69C04BE}" srcOrd="0" destOrd="0" presId="urn:microsoft.com/office/officeart/2005/8/layout/radial6"/>
    <dgm:cxn modelId="{A398DEF9-1AEE-4DC4-B2E9-DB48EC7EC38B}" type="presOf" srcId="{4A974BC5-C0EE-481F-B83B-04CA370EA025}" destId="{A1B84293-A327-48F7-90EE-84C28D10C269}" srcOrd="0" destOrd="0" presId="urn:microsoft.com/office/officeart/2005/8/layout/radial6"/>
    <dgm:cxn modelId="{AE57095A-DC8C-43D4-B920-F9BC7684DF6A}" type="presOf" srcId="{810011AA-C357-41D1-8380-DB3F8A7E33E4}" destId="{97C712A1-1B7A-42A2-A011-672695005616}" srcOrd="0" destOrd="0" presId="urn:microsoft.com/office/officeart/2005/8/layout/radial6"/>
    <dgm:cxn modelId="{02563E7E-3E98-470C-8A71-A35891A3D95A}" type="presOf" srcId="{A7E2A0B8-83FC-4EEF-96E3-86C633568698}" destId="{B3A99E7D-D15C-4B3F-89B8-CFC4CF014795}" srcOrd="0" destOrd="0" presId="urn:microsoft.com/office/officeart/2005/8/layout/radial6"/>
    <dgm:cxn modelId="{9DB9B896-758B-4FA4-AC7E-E2F748893879}" srcId="{6B50A716-A656-4AD8-8558-2E321932A054}" destId="{C11470F0-A2CF-461C-BBCB-B033B957B742}" srcOrd="1" destOrd="0" parTransId="{71CC8275-C642-40F2-AB76-3B5D3B5EB158}" sibTransId="{C722908A-D446-4491-8D9C-F4608C2426CA}"/>
    <dgm:cxn modelId="{5DA86F5F-8F65-4998-8DC5-31C62994E2C3}" type="presOf" srcId="{8E536164-BE8D-4893-A043-C226C2D715A8}" destId="{04930E97-EF11-4D3D-92BF-CA418A315E7F}" srcOrd="0" destOrd="0" presId="urn:microsoft.com/office/officeart/2005/8/layout/radial6"/>
    <dgm:cxn modelId="{5C55D9AF-778F-49A2-B764-8CBD4F171E6D}" srcId="{80A3F3A0-BF21-408A-B674-98E21A0FEB65}" destId="{6B50A716-A656-4AD8-8558-2E321932A054}" srcOrd="0" destOrd="0" parTransId="{03676C86-C9E9-4C21-A91E-97E4F7AC6C9D}" sibTransId="{9B2AE7FB-3F60-4395-AEF0-8C695DFABDF7}"/>
    <dgm:cxn modelId="{ED387541-1825-45A4-9678-D56277D83377}" type="presOf" srcId="{6B50A716-A656-4AD8-8558-2E321932A054}" destId="{2BE44592-370A-4782-A173-294F2E41F15B}" srcOrd="0" destOrd="0" presId="urn:microsoft.com/office/officeart/2005/8/layout/radial6"/>
    <dgm:cxn modelId="{91C11374-E6C4-4507-A5C5-504606D5B844}" srcId="{6B50A716-A656-4AD8-8558-2E321932A054}" destId="{3BA6D2BD-A600-4C0D-A16B-EA38594D3C15}" srcOrd="6" destOrd="0" parTransId="{018D125E-ACC0-44E9-9514-E15CAAF6FB17}" sibTransId="{01A1837E-0A91-4ACA-8C37-42521DA0FF2B}"/>
    <dgm:cxn modelId="{E6F4A52F-3447-4AAD-A529-004DE26E91CD}" type="presOf" srcId="{CC16BA69-0E30-447E-B65C-DAE07A5D3157}" destId="{F9850139-6E74-4481-A7B5-2BAB299DD5E7}" srcOrd="0" destOrd="0" presId="urn:microsoft.com/office/officeart/2005/8/layout/radial6"/>
    <dgm:cxn modelId="{FD0E8047-C0F4-4779-8741-F8AC9035F6C1}" type="presOf" srcId="{94132102-E07A-4115-B2DE-06F45EF68D2C}" destId="{502ED662-5E18-4C0A-826D-C3E93B9B4E02}" srcOrd="0" destOrd="0" presId="urn:microsoft.com/office/officeart/2005/8/layout/radial6"/>
    <dgm:cxn modelId="{2ED38843-F5D2-41D0-AEB8-8746A7E41401}" type="presOf" srcId="{ABF7CAAE-3844-45D1-BD65-55F05B92D190}" destId="{9958ADE3-A321-4984-9BA5-E34EC92AB84A}" srcOrd="0" destOrd="0" presId="urn:microsoft.com/office/officeart/2005/8/layout/radial6"/>
    <dgm:cxn modelId="{65A0B545-425F-4C21-9D2E-28C63BD92A64}" srcId="{6B50A716-A656-4AD8-8558-2E321932A054}" destId="{BFD45975-B82C-4852-917C-F3C8198D3B08}" srcOrd="5" destOrd="0" parTransId="{E8ECBCDE-5B73-4929-B425-D35FCD8E84D3}" sibTransId="{CC16BA69-0E30-447E-B65C-DAE07A5D3157}"/>
    <dgm:cxn modelId="{96CB5296-84BA-4B1C-B73C-20D4360AB9F6}" srcId="{6B50A716-A656-4AD8-8558-2E321932A054}" destId="{4A974BC5-C0EE-481F-B83B-04CA370EA025}" srcOrd="7" destOrd="0" parTransId="{E74A84BF-412D-4524-BFBF-0B20B0CD9AD6}" sibTransId="{3CADEFE0-A076-40FF-83F9-BE17954B4307}"/>
    <dgm:cxn modelId="{16625256-2347-446E-B48C-B30B85EE1ECB}" srcId="{6B50A716-A656-4AD8-8558-2E321932A054}" destId="{ABF7CAAE-3844-45D1-BD65-55F05B92D190}" srcOrd="0" destOrd="0" parTransId="{E6F75E95-97DC-409F-8ED6-51488B37807A}" sibTransId="{37FF3C3F-0397-4CCF-BAAF-08D79C621148}"/>
    <dgm:cxn modelId="{7A9DF037-F51F-4EDB-8A7D-2E329C9B8175}" type="presParOf" srcId="{85FB649B-C25E-4E06-B785-0E2DADA98AC0}" destId="{2BE44592-370A-4782-A173-294F2E41F15B}" srcOrd="0" destOrd="0" presId="urn:microsoft.com/office/officeart/2005/8/layout/radial6"/>
    <dgm:cxn modelId="{5B0C3554-9E5D-484A-AFB6-5A8CDBF4323A}" type="presParOf" srcId="{85FB649B-C25E-4E06-B785-0E2DADA98AC0}" destId="{9958ADE3-A321-4984-9BA5-E34EC92AB84A}" srcOrd="1" destOrd="0" presId="urn:microsoft.com/office/officeart/2005/8/layout/radial6"/>
    <dgm:cxn modelId="{134FECA6-C80F-4DFF-B665-FAB067F48D35}" type="presParOf" srcId="{85FB649B-C25E-4E06-B785-0E2DADA98AC0}" destId="{7F574A96-41E2-4995-8FCC-AE1BC1C6125D}" srcOrd="2" destOrd="0" presId="urn:microsoft.com/office/officeart/2005/8/layout/radial6"/>
    <dgm:cxn modelId="{87A968AF-A28E-4F70-9D5B-DB3BA38969D8}" type="presParOf" srcId="{85FB649B-C25E-4E06-B785-0E2DADA98AC0}" destId="{2CE3591F-CB60-40F7-AA40-80FFFD8A421B}" srcOrd="3" destOrd="0" presId="urn:microsoft.com/office/officeart/2005/8/layout/radial6"/>
    <dgm:cxn modelId="{C5AFF7CD-2FD6-42D3-BBA4-C4352388DCB6}" type="presParOf" srcId="{85FB649B-C25E-4E06-B785-0E2DADA98AC0}" destId="{8ADBAC03-FA3F-4743-AAEE-4B11BD1BCE6D}" srcOrd="4" destOrd="0" presId="urn:microsoft.com/office/officeart/2005/8/layout/radial6"/>
    <dgm:cxn modelId="{101F5199-B7DB-45C7-83C1-31329DFA450D}" type="presParOf" srcId="{85FB649B-C25E-4E06-B785-0E2DADA98AC0}" destId="{2C8B3253-B9CA-41DA-9147-9DB7033C7139}" srcOrd="5" destOrd="0" presId="urn:microsoft.com/office/officeart/2005/8/layout/radial6"/>
    <dgm:cxn modelId="{5BF734D1-75BC-4F1F-99ED-185D200E0E01}" type="presParOf" srcId="{85FB649B-C25E-4E06-B785-0E2DADA98AC0}" destId="{3F344D4E-F449-4826-9A17-B75CA3BA9AE3}" srcOrd="6" destOrd="0" presId="urn:microsoft.com/office/officeart/2005/8/layout/radial6"/>
    <dgm:cxn modelId="{1C950781-3F04-423A-8EDA-53253C29AE19}" type="presParOf" srcId="{85FB649B-C25E-4E06-B785-0E2DADA98AC0}" destId="{7A017C24-4D6A-4D25-A72E-53CBCF18747C}" srcOrd="7" destOrd="0" presId="urn:microsoft.com/office/officeart/2005/8/layout/radial6"/>
    <dgm:cxn modelId="{0621F2AC-0836-44E2-A044-902DA2081B8B}" type="presParOf" srcId="{85FB649B-C25E-4E06-B785-0E2DADA98AC0}" destId="{35263C63-C430-42DE-BEDE-4F297AC93713}" srcOrd="8" destOrd="0" presId="urn:microsoft.com/office/officeart/2005/8/layout/radial6"/>
    <dgm:cxn modelId="{45B9DF4D-3973-483B-8399-9B504AD0B231}" type="presParOf" srcId="{85FB649B-C25E-4E06-B785-0E2DADA98AC0}" destId="{502ED662-5E18-4C0A-826D-C3E93B9B4E02}" srcOrd="9" destOrd="0" presId="urn:microsoft.com/office/officeart/2005/8/layout/radial6"/>
    <dgm:cxn modelId="{E36C048C-C799-48DE-882D-B22D9C3A39B0}" type="presParOf" srcId="{85FB649B-C25E-4E06-B785-0E2DADA98AC0}" destId="{F56674D8-FC48-4956-AA9F-3AAF63A67A4A}" srcOrd="10" destOrd="0" presId="urn:microsoft.com/office/officeart/2005/8/layout/radial6"/>
    <dgm:cxn modelId="{720A4C0B-0A46-4A57-9755-4593C64B7C11}" type="presParOf" srcId="{85FB649B-C25E-4E06-B785-0E2DADA98AC0}" destId="{1A5EE065-8545-4A77-8AC4-62CA5D8E041A}" srcOrd="11" destOrd="0" presId="urn:microsoft.com/office/officeart/2005/8/layout/radial6"/>
    <dgm:cxn modelId="{1B9180E7-E3EB-4BBF-8BDD-7E26C63E64BD}" type="presParOf" srcId="{85FB649B-C25E-4E06-B785-0E2DADA98AC0}" destId="{9738FF1E-640A-49CE-8910-0DDF17756288}" srcOrd="12" destOrd="0" presId="urn:microsoft.com/office/officeart/2005/8/layout/radial6"/>
    <dgm:cxn modelId="{AF5D34A7-8EE3-46CB-8F3D-D855AB3B9F57}" type="presParOf" srcId="{85FB649B-C25E-4E06-B785-0E2DADA98AC0}" destId="{B3A99E7D-D15C-4B3F-89B8-CFC4CF014795}" srcOrd="13" destOrd="0" presId="urn:microsoft.com/office/officeart/2005/8/layout/radial6"/>
    <dgm:cxn modelId="{B61B2C5C-3671-4CA0-B21C-1DF683EC6C51}" type="presParOf" srcId="{85FB649B-C25E-4E06-B785-0E2DADA98AC0}" destId="{35E6D900-B545-446C-B10D-2193AB1D5DEB}" srcOrd="14" destOrd="0" presId="urn:microsoft.com/office/officeart/2005/8/layout/radial6"/>
    <dgm:cxn modelId="{63F82ECF-6626-4E98-9751-B4C98421660B}" type="presParOf" srcId="{85FB649B-C25E-4E06-B785-0E2DADA98AC0}" destId="{3F4FC156-FE1A-4975-A17A-2C427E1BCDEF}" srcOrd="15" destOrd="0" presId="urn:microsoft.com/office/officeart/2005/8/layout/radial6"/>
    <dgm:cxn modelId="{B89F5221-3B27-409C-962E-47CC81EFF6F5}" type="presParOf" srcId="{85FB649B-C25E-4E06-B785-0E2DADA98AC0}" destId="{338B0D26-2894-4669-9C75-8E59B69C04BE}" srcOrd="16" destOrd="0" presId="urn:microsoft.com/office/officeart/2005/8/layout/radial6"/>
    <dgm:cxn modelId="{82B014EA-39AD-425C-A787-F9C6E8AB807E}" type="presParOf" srcId="{85FB649B-C25E-4E06-B785-0E2DADA98AC0}" destId="{5A91B484-88F5-4FD8-B70E-17707F33FAC3}" srcOrd="17" destOrd="0" presId="urn:microsoft.com/office/officeart/2005/8/layout/radial6"/>
    <dgm:cxn modelId="{496F4F64-8214-43D2-A9E1-18721671B941}" type="presParOf" srcId="{85FB649B-C25E-4E06-B785-0E2DADA98AC0}" destId="{F9850139-6E74-4481-A7B5-2BAB299DD5E7}" srcOrd="18" destOrd="0" presId="urn:microsoft.com/office/officeart/2005/8/layout/radial6"/>
    <dgm:cxn modelId="{9AB6C2C7-0CE3-44A4-AFBB-DBC77E810D0D}" type="presParOf" srcId="{85FB649B-C25E-4E06-B785-0E2DADA98AC0}" destId="{5B905BB3-B9C1-452C-A47D-0407B2B6C8E5}" srcOrd="19" destOrd="0" presId="urn:microsoft.com/office/officeart/2005/8/layout/radial6"/>
    <dgm:cxn modelId="{EEC3DC4B-F934-4030-9E5F-DBF1EE737736}" type="presParOf" srcId="{85FB649B-C25E-4E06-B785-0E2DADA98AC0}" destId="{7BA1E4AA-5C1C-4142-B663-371AC49EA316}" srcOrd="20" destOrd="0" presId="urn:microsoft.com/office/officeart/2005/8/layout/radial6"/>
    <dgm:cxn modelId="{9E655FAF-3C5E-4E0A-B868-BD5B35421BB8}" type="presParOf" srcId="{85FB649B-C25E-4E06-B785-0E2DADA98AC0}" destId="{4DB2DC54-1139-41CB-89A3-34E08A15278B}" srcOrd="21" destOrd="0" presId="urn:microsoft.com/office/officeart/2005/8/layout/radial6"/>
    <dgm:cxn modelId="{848ADB02-1FA1-470F-9F5F-AA45E946BC60}" type="presParOf" srcId="{85FB649B-C25E-4E06-B785-0E2DADA98AC0}" destId="{A1B84293-A327-48F7-90EE-84C28D10C269}" srcOrd="22" destOrd="0" presId="urn:microsoft.com/office/officeart/2005/8/layout/radial6"/>
    <dgm:cxn modelId="{3DEF7618-307C-4C1A-B0EA-1D4DA537B376}" type="presParOf" srcId="{85FB649B-C25E-4E06-B785-0E2DADA98AC0}" destId="{A4349139-96B2-4BA0-9656-C84560FDE92E}" srcOrd="23" destOrd="0" presId="urn:microsoft.com/office/officeart/2005/8/layout/radial6"/>
    <dgm:cxn modelId="{F2FA3EFD-63F1-49E1-88E0-4E6E424C3F20}" type="presParOf" srcId="{85FB649B-C25E-4E06-B785-0E2DADA98AC0}" destId="{BA487E14-A2E6-4B98-9C41-8C5122178D1E}" srcOrd="24" destOrd="0" presId="urn:microsoft.com/office/officeart/2005/8/layout/radial6"/>
    <dgm:cxn modelId="{709CAD5B-6959-46BA-BD95-7A34D62CDB15}" type="presParOf" srcId="{85FB649B-C25E-4E06-B785-0E2DADA98AC0}" destId="{97C712A1-1B7A-42A2-A011-672695005616}" srcOrd="25" destOrd="0" presId="urn:microsoft.com/office/officeart/2005/8/layout/radial6"/>
    <dgm:cxn modelId="{86EDF667-FC01-416B-8AFC-96CE027E55FF}" type="presParOf" srcId="{85FB649B-C25E-4E06-B785-0E2DADA98AC0}" destId="{1087CCE1-AA69-4CA8-958A-AEC712DD9253}" srcOrd="26" destOrd="0" presId="urn:microsoft.com/office/officeart/2005/8/layout/radial6"/>
    <dgm:cxn modelId="{5B27387C-F2DD-425F-9DBA-70CB15738971}" type="presParOf" srcId="{85FB649B-C25E-4E06-B785-0E2DADA98AC0}" destId="{04930E97-EF11-4D3D-92BF-CA418A315E7F}"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D086CD-7BF4-42B0-8314-47A2BC29DCC5}" type="doc">
      <dgm:prSet loTypeId="urn:microsoft.com/office/officeart/2005/8/layout/chevron1" loCatId="process" qsTypeId="urn:microsoft.com/office/officeart/2005/8/quickstyle/simple1" qsCatId="simple" csTypeId="urn:microsoft.com/office/officeart/2005/8/colors/colorful5" csCatId="colorful" phldr="1"/>
      <dgm:spPr/>
    </dgm:pt>
    <dgm:pt modelId="{74CDE7C9-6BD3-4F0D-A36E-CB131059B9B3}">
      <dgm:prSet phldrT="[Текст]" custT="1"/>
      <dgm:spPr/>
      <dgm:t>
        <a:bodyPr/>
        <a:lstStyle/>
        <a:p>
          <a:r>
            <a:rPr lang="ru-RU" sz="2000" b="1" dirty="0" smtClean="0">
              <a:solidFill>
                <a:schemeClr val="bg2">
                  <a:lumMod val="10000"/>
                </a:schemeClr>
              </a:solidFill>
            </a:rPr>
            <a:t>1 стадия</a:t>
          </a:r>
          <a:endParaRPr lang="ru-RU" sz="2000" b="1" dirty="0">
            <a:solidFill>
              <a:schemeClr val="bg2">
                <a:lumMod val="10000"/>
              </a:schemeClr>
            </a:solidFill>
          </a:endParaRPr>
        </a:p>
      </dgm:t>
    </dgm:pt>
    <dgm:pt modelId="{EF979D81-9B33-4D38-9C42-4E687539A17B}" type="parTrans" cxnId="{4E12080A-8747-4EF0-A1F4-3378C3F2CD47}">
      <dgm:prSet/>
      <dgm:spPr/>
      <dgm:t>
        <a:bodyPr/>
        <a:lstStyle/>
        <a:p>
          <a:endParaRPr lang="ru-RU"/>
        </a:p>
      </dgm:t>
    </dgm:pt>
    <dgm:pt modelId="{7D112B61-75BE-4FAD-9E92-0065642661F4}" type="sibTrans" cxnId="{4E12080A-8747-4EF0-A1F4-3378C3F2CD47}">
      <dgm:prSet/>
      <dgm:spPr/>
      <dgm:t>
        <a:bodyPr/>
        <a:lstStyle/>
        <a:p>
          <a:endParaRPr lang="ru-RU"/>
        </a:p>
      </dgm:t>
    </dgm:pt>
    <dgm:pt modelId="{1B1E84BF-76E6-4A1D-A492-3984E6154E0F}">
      <dgm:prSet phldrT="[Текст]" custT="1"/>
      <dgm:spPr/>
      <dgm:t>
        <a:bodyPr/>
        <a:lstStyle/>
        <a:p>
          <a:r>
            <a:rPr lang="ru-RU" sz="2000" b="1" dirty="0" smtClean="0">
              <a:solidFill>
                <a:schemeClr val="bg2">
                  <a:lumMod val="10000"/>
                </a:schemeClr>
              </a:solidFill>
            </a:rPr>
            <a:t>2 стадия</a:t>
          </a:r>
          <a:endParaRPr lang="ru-RU" sz="2000" b="1" dirty="0">
            <a:solidFill>
              <a:schemeClr val="bg2">
                <a:lumMod val="10000"/>
              </a:schemeClr>
            </a:solidFill>
          </a:endParaRPr>
        </a:p>
      </dgm:t>
    </dgm:pt>
    <dgm:pt modelId="{E9497018-786F-4B09-9D41-7D4A6D1A2A88}" type="parTrans" cxnId="{AE55F22F-B060-44EA-A184-D6E5B3267302}">
      <dgm:prSet/>
      <dgm:spPr/>
      <dgm:t>
        <a:bodyPr/>
        <a:lstStyle/>
        <a:p>
          <a:endParaRPr lang="ru-RU"/>
        </a:p>
      </dgm:t>
    </dgm:pt>
    <dgm:pt modelId="{A619A34B-0DC9-4FE5-A778-F4558BB86F4E}" type="sibTrans" cxnId="{AE55F22F-B060-44EA-A184-D6E5B3267302}">
      <dgm:prSet/>
      <dgm:spPr/>
      <dgm:t>
        <a:bodyPr/>
        <a:lstStyle/>
        <a:p>
          <a:endParaRPr lang="ru-RU"/>
        </a:p>
      </dgm:t>
    </dgm:pt>
    <dgm:pt modelId="{66E64D96-54CD-4BF4-9C11-9502C18B92EC}">
      <dgm:prSet phldrT="[Текст]" custT="1"/>
      <dgm:spPr/>
      <dgm:t>
        <a:bodyPr/>
        <a:lstStyle/>
        <a:p>
          <a:r>
            <a:rPr lang="ru-RU" sz="2000" b="1" dirty="0" smtClean="0">
              <a:solidFill>
                <a:schemeClr val="bg2">
                  <a:lumMod val="10000"/>
                </a:schemeClr>
              </a:solidFill>
            </a:rPr>
            <a:t>3 стадия</a:t>
          </a:r>
        </a:p>
      </dgm:t>
    </dgm:pt>
    <dgm:pt modelId="{283D2B9D-C3A0-48A0-8672-4C34D759C402}" type="parTrans" cxnId="{BEA40110-A2A7-4BFA-853D-C20B62EA93B8}">
      <dgm:prSet/>
      <dgm:spPr/>
      <dgm:t>
        <a:bodyPr/>
        <a:lstStyle/>
        <a:p>
          <a:endParaRPr lang="ru-RU"/>
        </a:p>
      </dgm:t>
    </dgm:pt>
    <dgm:pt modelId="{2B4CC7DA-37EB-4AAA-A3E0-46AF9961F120}" type="sibTrans" cxnId="{BEA40110-A2A7-4BFA-853D-C20B62EA93B8}">
      <dgm:prSet/>
      <dgm:spPr/>
      <dgm:t>
        <a:bodyPr/>
        <a:lstStyle/>
        <a:p>
          <a:endParaRPr lang="ru-RU"/>
        </a:p>
      </dgm:t>
    </dgm:pt>
    <dgm:pt modelId="{287DC2CE-9996-43E8-9E32-21022E946273}">
      <dgm:prSet phldrT="[Текст]" custT="1"/>
      <dgm:spPr/>
      <dgm:t>
        <a:bodyPr/>
        <a:lstStyle/>
        <a:p>
          <a:r>
            <a:rPr lang="ru-RU" sz="2000" b="1" dirty="0" smtClean="0">
              <a:solidFill>
                <a:schemeClr val="bg2">
                  <a:lumMod val="10000"/>
                </a:schemeClr>
              </a:solidFill>
            </a:rPr>
            <a:t>5 стадия</a:t>
          </a:r>
        </a:p>
      </dgm:t>
    </dgm:pt>
    <dgm:pt modelId="{402202BE-7767-4D71-8C24-46C3D6582665}" type="parTrans" cxnId="{78982B94-E19C-4976-9F33-1B3EECC41605}">
      <dgm:prSet/>
      <dgm:spPr/>
      <dgm:t>
        <a:bodyPr/>
        <a:lstStyle/>
        <a:p>
          <a:endParaRPr lang="ru-RU"/>
        </a:p>
      </dgm:t>
    </dgm:pt>
    <dgm:pt modelId="{1BBB0BAB-8C6E-4E26-97BE-B6FF7BEE4BCC}" type="sibTrans" cxnId="{78982B94-E19C-4976-9F33-1B3EECC41605}">
      <dgm:prSet/>
      <dgm:spPr/>
      <dgm:t>
        <a:bodyPr/>
        <a:lstStyle/>
        <a:p>
          <a:endParaRPr lang="ru-RU"/>
        </a:p>
      </dgm:t>
    </dgm:pt>
    <dgm:pt modelId="{FEB2DB6C-C854-4470-B825-3529D1C48AC7}">
      <dgm:prSet phldrT="[Текст]" custT="1"/>
      <dgm:spPr/>
      <dgm:t>
        <a:bodyPr/>
        <a:lstStyle/>
        <a:p>
          <a:r>
            <a:rPr lang="ru-RU" sz="2000" b="1" dirty="0" smtClean="0">
              <a:solidFill>
                <a:schemeClr val="bg2">
                  <a:lumMod val="10000"/>
                </a:schemeClr>
              </a:solidFill>
            </a:rPr>
            <a:t>4 стадия</a:t>
          </a:r>
        </a:p>
      </dgm:t>
    </dgm:pt>
    <dgm:pt modelId="{BCAF21F3-2D65-482A-A400-59AD796F9B10}" type="parTrans" cxnId="{9462EC06-84A6-435A-9322-87EE26667046}">
      <dgm:prSet/>
      <dgm:spPr/>
      <dgm:t>
        <a:bodyPr/>
        <a:lstStyle/>
        <a:p>
          <a:endParaRPr lang="ru-RU"/>
        </a:p>
      </dgm:t>
    </dgm:pt>
    <dgm:pt modelId="{E1190D1C-FEBE-4504-AD59-4F58289123B2}" type="sibTrans" cxnId="{9462EC06-84A6-435A-9322-87EE26667046}">
      <dgm:prSet/>
      <dgm:spPr/>
      <dgm:t>
        <a:bodyPr/>
        <a:lstStyle/>
        <a:p>
          <a:endParaRPr lang="ru-RU"/>
        </a:p>
      </dgm:t>
    </dgm:pt>
    <dgm:pt modelId="{CD145EC4-66EB-417F-B918-5909DF21AABC}" type="pres">
      <dgm:prSet presAssocID="{4DD086CD-7BF4-42B0-8314-47A2BC29DCC5}" presName="Name0" presStyleCnt="0">
        <dgm:presLayoutVars>
          <dgm:dir/>
          <dgm:animLvl val="lvl"/>
          <dgm:resizeHandles val="exact"/>
        </dgm:presLayoutVars>
      </dgm:prSet>
      <dgm:spPr/>
    </dgm:pt>
    <dgm:pt modelId="{1895160A-7422-4124-9392-0621BD28FA6A}" type="pres">
      <dgm:prSet presAssocID="{74CDE7C9-6BD3-4F0D-A36E-CB131059B9B3}" presName="parTxOnly" presStyleLbl="node1" presStyleIdx="0" presStyleCnt="5">
        <dgm:presLayoutVars>
          <dgm:chMax val="0"/>
          <dgm:chPref val="0"/>
          <dgm:bulletEnabled val="1"/>
        </dgm:presLayoutVars>
      </dgm:prSet>
      <dgm:spPr/>
      <dgm:t>
        <a:bodyPr/>
        <a:lstStyle/>
        <a:p>
          <a:endParaRPr lang="ru-RU"/>
        </a:p>
      </dgm:t>
    </dgm:pt>
    <dgm:pt modelId="{173894F3-9554-4EB1-A9E0-7D94DDB7B82E}" type="pres">
      <dgm:prSet presAssocID="{7D112B61-75BE-4FAD-9E92-0065642661F4}" presName="parTxOnlySpace" presStyleCnt="0"/>
      <dgm:spPr/>
    </dgm:pt>
    <dgm:pt modelId="{0588855C-655F-4A25-A053-426FBC2AE7CA}" type="pres">
      <dgm:prSet presAssocID="{1B1E84BF-76E6-4A1D-A492-3984E6154E0F}" presName="parTxOnly" presStyleLbl="node1" presStyleIdx="1" presStyleCnt="5">
        <dgm:presLayoutVars>
          <dgm:chMax val="0"/>
          <dgm:chPref val="0"/>
          <dgm:bulletEnabled val="1"/>
        </dgm:presLayoutVars>
      </dgm:prSet>
      <dgm:spPr/>
      <dgm:t>
        <a:bodyPr/>
        <a:lstStyle/>
        <a:p>
          <a:endParaRPr lang="ru-RU"/>
        </a:p>
      </dgm:t>
    </dgm:pt>
    <dgm:pt modelId="{17202317-BCEC-417B-ABCB-E660D111DC8F}" type="pres">
      <dgm:prSet presAssocID="{A619A34B-0DC9-4FE5-A778-F4558BB86F4E}" presName="parTxOnlySpace" presStyleCnt="0"/>
      <dgm:spPr/>
    </dgm:pt>
    <dgm:pt modelId="{6F8AE0BB-A20A-4CB3-B5D3-7D92796456A7}" type="pres">
      <dgm:prSet presAssocID="{66E64D96-54CD-4BF4-9C11-9502C18B92EC}" presName="parTxOnly" presStyleLbl="node1" presStyleIdx="2" presStyleCnt="5">
        <dgm:presLayoutVars>
          <dgm:chMax val="0"/>
          <dgm:chPref val="0"/>
          <dgm:bulletEnabled val="1"/>
        </dgm:presLayoutVars>
      </dgm:prSet>
      <dgm:spPr/>
      <dgm:t>
        <a:bodyPr/>
        <a:lstStyle/>
        <a:p>
          <a:endParaRPr lang="ru-RU"/>
        </a:p>
      </dgm:t>
    </dgm:pt>
    <dgm:pt modelId="{921B8612-B869-421B-A1E3-C55AC375CA21}" type="pres">
      <dgm:prSet presAssocID="{2B4CC7DA-37EB-4AAA-A3E0-46AF9961F120}" presName="parTxOnlySpace" presStyleCnt="0"/>
      <dgm:spPr/>
    </dgm:pt>
    <dgm:pt modelId="{DA828694-65AB-4A2E-ADF1-1AC682714617}" type="pres">
      <dgm:prSet presAssocID="{FEB2DB6C-C854-4470-B825-3529D1C48AC7}" presName="parTxOnly" presStyleLbl="node1" presStyleIdx="3" presStyleCnt="5">
        <dgm:presLayoutVars>
          <dgm:chMax val="0"/>
          <dgm:chPref val="0"/>
          <dgm:bulletEnabled val="1"/>
        </dgm:presLayoutVars>
      </dgm:prSet>
      <dgm:spPr/>
      <dgm:t>
        <a:bodyPr/>
        <a:lstStyle/>
        <a:p>
          <a:endParaRPr lang="ru-RU"/>
        </a:p>
      </dgm:t>
    </dgm:pt>
    <dgm:pt modelId="{A457086F-511E-4627-A22F-58D33199200B}" type="pres">
      <dgm:prSet presAssocID="{E1190D1C-FEBE-4504-AD59-4F58289123B2}" presName="parTxOnlySpace" presStyleCnt="0"/>
      <dgm:spPr/>
    </dgm:pt>
    <dgm:pt modelId="{3E19D57B-31F4-4B64-AFCC-AFF146141142}" type="pres">
      <dgm:prSet presAssocID="{287DC2CE-9996-43E8-9E32-21022E946273}" presName="parTxOnly" presStyleLbl="node1" presStyleIdx="4" presStyleCnt="5">
        <dgm:presLayoutVars>
          <dgm:chMax val="0"/>
          <dgm:chPref val="0"/>
          <dgm:bulletEnabled val="1"/>
        </dgm:presLayoutVars>
      </dgm:prSet>
      <dgm:spPr/>
      <dgm:t>
        <a:bodyPr/>
        <a:lstStyle/>
        <a:p>
          <a:endParaRPr lang="ru-RU"/>
        </a:p>
      </dgm:t>
    </dgm:pt>
  </dgm:ptLst>
  <dgm:cxnLst>
    <dgm:cxn modelId="{4E12080A-8747-4EF0-A1F4-3378C3F2CD47}" srcId="{4DD086CD-7BF4-42B0-8314-47A2BC29DCC5}" destId="{74CDE7C9-6BD3-4F0D-A36E-CB131059B9B3}" srcOrd="0" destOrd="0" parTransId="{EF979D81-9B33-4D38-9C42-4E687539A17B}" sibTransId="{7D112B61-75BE-4FAD-9E92-0065642661F4}"/>
    <dgm:cxn modelId="{BEA40110-A2A7-4BFA-853D-C20B62EA93B8}" srcId="{4DD086CD-7BF4-42B0-8314-47A2BC29DCC5}" destId="{66E64D96-54CD-4BF4-9C11-9502C18B92EC}" srcOrd="2" destOrd="0" parTransId="{283D2B9D-C3A0-48A0-8672-4C34D759C402}" sibTransId="{2B4CC7DA-37EB-4AAA-A3E0-46AF9961F120}"/>
    <dgm:cxn modelId="{78982B94-E19C-4976-9F33-1B3EECC41605}" srcId="{4DD086CD-7BF4-42B0-8314-47A2BC29DCC5}" destId="{287DC2CE-9996-43E8-9E32-21022E946273}" srcOrd="4" destOrd="0" parTransId="{402202BE-7767-4D71-8C24-46C3D6582665}" sibTransId="{1BBB0BAB-8C6E-4E26-97BE-B6FF7BEE4BCC}"/>
    <dgm:cxn modelId="{EA6CBC6B-37ED-4258-8C84-63309DC29F23}" type="presOf" srcId="{74CDE7C9-6BD3-4F0D-A36E-CB131059B9B3}" destId="{1895160A-7422-4124-9392-0621BD28FA6A}" srcOrd="0" destOrd="0" presId="urn:microsoft.com/office/officeart/2005/8/layout/chevron1"/>
    <dgm:cxn modelId="{AE55F22F-B060-44EA-A184-D6E5B3267302}" srcId="{4DD086CD-7BF4-42B0-8314-47A2BC29DCC5}" destId="{1B1E84BF-76E6-4A1D-A492-3984E6154E0F}" srcOrd="1" destOrd="0" parTransId="{E9497018-786F-4B09-9D41-7D4A6D1A2A88}" sibTransId="{A619A34B-0DC9-4FE5-A778-F4558BB86F4E}"/>
    <dgm:cxn modelId="{DA8EF302-DF13-4A50-8531-B46C1BD33DCE}" type="presOf" srcId="{287DC2CE-9996-43E8-9E32-21022E946273}" destId="{3E19D57B-31F4-4B64-AFCC-AFF146141142}" srcOrd="0" destOrd="0" presId="urn:microsoft.com/office/officeart/2005/8/layout/chevron1"/>
    <dgm:cxn modelId="{A0717025-FD0A-4759-B6E0-75ACB075A989}" type="presOf" srcId="{66E64D96-54CD-4BF4-9C11-9502C18B92EC}" destId="{6F8AE0BB-A20A-4CB3-B5D3-7D92796456A7}" srcOrd="0" destOrd="0" presId="urn:microsoft.com/office/officeart/2005/8/layout/chevron1"/>
    <dgm:cxn modelId="{CDF0D7B8-5F87-4EF3-8289-BD941B88CFD4}" type="presOf" srcId="{4DD086CD-7BF4-42B0-8314-47A2BC29DCC5}" destId="{CD145EC4-66EB-417F-B918-5909DF21AABC}" srcOrd="0" destOrd="0" presId="urn:microsoft.com/office/officeart/2005/8/layout/chevron1"/>
    <dgm:cxn modelId="{B3C7A584-C418-4160-94AB-1FD4DD7DE2A4}" type="presOf" srcId="{FEB2DB6C-C854-4470-B825-3529D1C48AC7}" destId="{DA828694-65AB-4A2E-ADF1-1AC682714617}" srcOrd="0" destOrd="0" presId="urn:microsoft.com/office/officeart/2005/8/layout/chevron1"/>
    <dgm:cxn modelId="{9462EC06-84A6-435A-9322-87EE26667046}" srcId="{4DD086CD-7BF4-42B0-8314-47A2BC29DCC5}" destId="{FEB2DB6C-C854-4470-B825-3529D1C48AC7}" srcOrd="3" destOrd="0" parTransId="{BCAF21F3-2D65-482A-A400-59AD796F9B10}" sibTransId="{E1190D1C-FEBE-4504-AD59-4F58289123B2}"/>
    <dgm:cxn modelId="{FE41D5D7-FE62-4010-BC4C-AF33E26C3D4A}" type="presOf" srcId="{1B1E84BF-76E6-4A1D-A492-3984E6154E0F}" destId="{0588855C-655F-4A25-A053-426FBC2AE7CA}" srcOrd="0" destOrd="0" presId="urn:microsoft.com/office/officeart/2005/8/layout/chevron1"/>
    <dgm:cxn modelId="{1CABF48E-E81A-40AE-9B5D-4617A87FCBD8}" type="presParOf" srcId="{CD145EC4-66EB-417F-B918-5909DF21AABC}" destId="{1895160A-7422-4124-9392-0621BD28FA6A}" srcOrd="0" destOrd="0" presId="urn:microsoft.com/office/officeart/2005/8/layout/chevron1"/>
    <dgm:cxn modelId="{40EF6E08-EBE9-45A3-8C92-209DED6DEBAD}" type="presParOf" srcId="{CD145EC4-66EB-417F-B918-5909DF21AABC}" destId="{173894F3-9554-4EB1-A9E0-7D94DDB7B82E}" srcOrd="1" destOrd="0" presId="urn:microsoft.com/office/officeart/2005/8/layout/chevron1"/>
    <dgm:cxn modelId="{9A0736B8-152C-4C88-ADAA-2505F03638C4}" type="presParOf" srcId="{CD145EC4-66EB-417F-B918-5909DF21AABC}" destId="{0588855C-655F-4A25-A053-426FBC2AE7CA}" srcOrd="2" destOrd="0" presId="urn:microsoft.com/office/officeart/2005/8/layout/chevron1"/>
    <dgm:cxn modelId="{FE8D7DA9-B6B9-4B54-879F-22AA380787C7}" type="presParOf" srcId="{CD145EC4-66EB-417F-B918-5909DF21AABC}" destId="{17202317-BCEC-417B-ABCB-E660D111DC8F}" srcOrd="3" destOrd="0" presId="urn:microsoft.com/office/officeart/2005/8/layout/chevron1"/>
    <dgm:cxn modelId="{0E95D032-C545-4136-A388-294ED3D8921E}" type="presParOf" srcId="{CD145EC4-66EB-417F-B918-5909DF21AABC}" destId="{6F8AE0BB-A20A-4CB3-B5D3-7D92796456A7}" srcOrd="4" destOrd="0" presId="urn:microsoft.com/office/officeart/2005/8/layout/chevron1"/>
    <dgm:cxn modelId="{2D78DB25-544A-492F-91F5-407B085CF1EB}" type="presParOf" srcId="{CD145EC4-66EB-417F-B918-5909DF21AABC}" destId="{921B8612-B869-421B-A1E3-C55AC375CA21}" srcOrd="5" destOrd="0" presId="urn:microsoft.com/office/officeart/2005/8/layout/chevron1"/>
    <dgm:cxn modelId="{78810D9C-FE83-4C71-8C50-96794DD1896D}" type="presParOf" srcId="{CD145EC4-66EB-417F-B918-5909DF21AABC}" destId="{DA828694-65AB-4A2E-ADF1-1AC682714617}" srcOrd="6" destOrd="0" presId="urn:microsoft.com/office/officeart/2005/8/layout/chevron1"/>
    <dgm:cxn modelId="{D453E894-A598-4E9A-8D95-BBDBE47BAEC0}" type="presParOf" srcId="{CD145EC4-66EB-417F-B918-5909DF21AABC}" destId="{A457086F-511E-4627-A22F-58D33199200B}" srcOrd="7" destOrd="0" presId="urn:microsoft.com/office/officeart/2005/8/layout/chevron1"/>
    <dgm:cxn modelId="{0C93AAD9-68DE-47AF-93F9-A40DD471BED4}" type="presParOf" srcId="{CD145EC4-66EB-417F-B918-5909DF21AABC}" destId="{3E19D57B-31F4-4B64-AFCC-AFF14614114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30E97-EF11-4D3D-92BF-CA418A315E7F}">
      <dsp:nvSpPr>
        <dsp:cNvPr id="0" name=""/>
        <dsp:cNvSpPr/>
      </dsp:nvSpPr>
      <dsp:spPr>
        <a:xfrm>
          <a:off x="2277092" y="369629"/>
          <a:ext cx="3872847" cy="3872847"/>
        </a:xfrm>
        <a:prstGeom prst="blockArc">
          <a:avLst>
            <a:gd name="adj1" fmla="val 13800000"/>
            <a:gd name="adj2" fmla="val 16200000"/>
            <a:gd name="adj3" fmla="val 305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487E14-A2E6-4B98-9C41-8C5122178D1E}">
      <dsp:nvSpPr>
        <dsp:cNvPr id="0" name=""/>
        <dsp:cNvSpPr/>
      </dsp:nvSpPr>
      <dsp:spPr>
        <a:xfrm>
          <a:off x="2277092" y="369629"/>
          <a:ext cx="3872847" cy="3872847"/>
        </a:xfrm>
        <a:prstGeom prst="blockArc">
          <a:avLst>
            <a:gd name="adj1" fmla="val 11400000"/>
            <a:gd name="adj2" fmla="val 13800000"/>
            <a:gd name="adj3" fmla="val 305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B2DC54-1139-41CB-89A3-34E08A15278B}">
      <dsp:nvSpPr>
        <dsp:cNvPr id="0" name=""/>
        <dsp:cNvSpPr/>
      </dsp:nvSpPr>
      <dsp:spPr>
        <a:xfrm>
          <a:off x="2277092" y="369629"/>
          <a:ext cx="3872847" cy="3872847"/>
        </a:xfrm>
        <a:prstGeom prst="blockArc">
          <a:avLst>
            <a:gd name="adj1" fmla="val 9000000"/>
            <a:gd name="adj2" fmla="val 11400000"/>
            <a:gd name="adj3" fmla="val 305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850139-6E74-4481-A7B5-2BAB299DD5E7}">
      <dsp:nvSpPr>
        <dsp:cNvPr id="0" name=""/>
        <dsp:cNvSpPr/>
      </dsp:nvSpPr>
      <dsp:spPr>
        <a:xfrm>
          <a:off x="2245283" y="316542"/>
          <a:ext cx="3872847" cy="3872847"/>
        </a:xfrm>
        <a:prstGeom prst="blockArc">
          <a:avLst>
            <a:gd name="adj1" fmla="val 6278393"/>
            <a:gd name="adj2" fmla="val 8888419"/>
            <a:gd name="adj3" fmla="val 305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4FC156-FE1A-4975-A17A-2C427E1BCDEF}">
      <dsp:nvSpPr>
        <dsp:cNvPr id="0" name=""/>
        <dsp:cNvSpPr/>
      </dsp:nvSpPr>
      <dsp:spPr>
        <a:xfrm>
          <a:off x="2292436" y="329508"/>
          <a:ext cx="3872847" cy="3872847"/>
        </a:xfrm>
        <a:prstGeom prst="blockArc">
          <a:avLst>
            <a:gd name="adj1" fmla="val 3846833"/>
            <a:gd name="adj2" fmla="val 6366562"/>
            <a:gd name="adj3" fmla="val 3059"/>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38FF1E-640A-49CE-8910-0DDF17756288}">
      <dsp:nvSpPr>
        <dsp:cNvPr id="0" name=""/>
        <dsp:cNvSpPr/>
      </dsp:nvSpPr>
      <dsp:spPr>
        <a:xfrm>
          <a:off x="2314386" y="319028"/>
          <a:ext cx="3872847" cy="3872847"/>
        </a:xfrm>
        <a:prstGeom prst="blockArc">
          <a:avLst>
            <a:gd name="adj1" fmla="val 1464540"/>
            <a:gd name="adj2" fmla="val 3890687"/>
            <a:gd name="adj3" fmla="val 305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2ED662-5E18-4C0A-826D-C3E93B9B4E02}">
      <dsp:nvSpPr>
        <dsp:cNvPr id="0" name=""/>
        <dsp:cNvSpPr/>
      </dsp:nvSpPr>
      <dsp:spPr>
        <a:xfrm>
          <a:off x="2284735" y="387937"/>
          <a:ext cx="3872847" cy="3872847"/>
        </a:xfrm>
        <a:prstGeom prst="blockArc">
          <a:avLst>
            <a:gd name="adj1" fmla="val 20700154"/>
            <a:gd name="adj2" fmla="val 1329283"/>
            <a:gd name="adj3" fmla="val 305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344D4E-F449-4826-9A17-B75CA3BA9AE3}">
      <dsp:nvSpPr>
        <dsp:cNvPr id="0" name=""/>
        <dsp:cNvSpPr/>
      </dsp:nvSpPr>
      <dsp:spPr>
        <a:xfrm>
          <a:off x="2280709" y="372656"/>
          <a:ext cx="3872847" cy="3872847"/>
        </a:xfrm>
        <a:prstGeom prst="blockArc">
          <a:avLst>
            <a:gd name="adj1" fmla="val 18591497"/>
            <a:gd name="adj2" fmla="val 20728644"/>
            <a:gd name="adj3" fmla="val 305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E3591F-CB60-40F7-AA40-80FFFD8A421B}">
      <dsp:nvSpPr>
        <dsp:cNvPr id="0" name=""/>
        <dsp:cNvSpPr/>
      </dsp:nvSpPr>
      <dsp:spPr>
        <a:xfrm>
          <a:off x="2277092" y="369629"/>
          <a:ext cx="3872847" cy="3872847"/>
        </a:xfrm>
        <a:prstGeom prst="blockArc">
          <a:avLst>
            <a:gd name="adj1" fmla="val 16200000"/>
            <a:gd name="adj2" fmla="val 18600000"/>
            <a:gd name="adj3" fmla="val 305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E44592-370A-4782-A173-294F2E41F15B}">
      <dsp:nvSpPr>
        <dsp:cNvPr id="0" name=""/>
        <dsp:cNvSpPr/>
      </dsp:nvSpPr>
      <dsp:spPr>
        <a:xfrm>
          <a:off x="3231165" y="1418966"/>
          <a:ext cx="1964701" cy="17741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ru-RU" sz="2200" b="1" kern="1200" dirty="0" smtClean="0">
              <a:solidFill>
                <a:schemeClr val="bg2">
                  <a:lumMod val="10000"/>
                </a:schemeClr>
              </a:solidFill>
            </a:rPr>
            <a:t>Можно ли заразиться</a:t>
          </a:r>
          <a:endParaRPr lang="ru-RU" sz="2200" b="1" kern="1200" dirty="0">
            <a:solidFill>
              <a:schemeClr val="bg2">
                <a:lumMod val="10000"/>
              </a:schemeClr>
            </a:solidFill>
          </a:endParaRPr>
        </a:p>
      </dsp:txBody>
      <dsp:txXfrm>
        <a:off x="3518889" y="1678788"/>
        <a:ext cx="1389253" cy="1254530"/>
      </dsp:txXfrm>
    </dsp:sp>
    <dsp:sp modelId="{9958ADE3-A321-4984-9BA5-E34EC92AB84A}">
      <dsp:nvSpPr>
        <dsp:cNvPr id="0" name=""/>
        <dsp:cNvSpPr/>
      </dsp:nvSpPr>
      <dsp:spPr>
        <a:xfrm>
          <a:off x="3565445" y="-223789"/>
          <a:ext cx="1296141" cy="124607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2">
                  <a:lumMod val="10000"/>
                </a:schemeClr>
              </a:solidFill>
              <a:latin typeface="Times New Roman" panose="02020603050405020304" pitchFamily="18" charset="0"/>
              <a:cs typeface="Times New Roman" panose="02020603050405020304" pitchFamily="18" charset="0"/>
            </a:rPr>
            <a:t>Через </a:t>
          </a:r>
          <a:r>
            <a:rPr lang="ru-RU" sz="1400" b="1" kern="1200" dirty="0" err="1" smtClean="0">
              <a:solidFill>
                <a:schemeClr val="bg2">
                  <a:lumMod val="10000"/>
                </a:schemeClr>
              </a:solidFill>
              <a:latin typeface="Times New Roman" panose="02020603050405020304" pitchFamily="18" charset="0"/>
              <a:cs typeface="Times New Roman" panose="02020603050405020304" pitchFamily="18" charset="0"/>
            </a:rPr>
            <a:t>рукопо-жатие</a:t>
          </a:r>
          <a:r>
            <a:rPr lang="ru-RU" sz="1400" b="1" kern="1200" dirty="0" smtClean="0">
              <a:solidFill>
                <a:schemeClr val="bg2">
                  <a:lumMod val="10000"/>
                </a:schemeClr>
              </a:solidFill>
              <a:latin typeface="Times New Roman" panose="02020603050405020304" pitchFamily="18" charset="0"/>
              <a:cs typeface="Times New Roman" panose="02020603050405020304" pitchFamily="18" charset="0"/>
            </a:rPr>
            <a:t>, объятие</a:t>
          </a:r>
          <a:endParaRPr lang="ru-RU" sz="1400" b="1"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3755260" y="-41305"/>
        <a:ext cx="916511" cy="881108"/>
      </dsp:txXfrm>
    </dsp:sp>
    <dsp:sp modelId="{8ADBAC03-FA3F-4743-AAEE-4B11BD1BCE6D}">
      <dsp:nvSpPr>
        <dsp:cNvPr id="0" name=""/>
        <dsp:cNvSpPr/>
      </dsp:nvSpPr>
      <dsp:spPr>
        <a:xfrm>
          <a:off x="4789581" y="196376"/>
          <a:ext cx="1299210" cy="129796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2">
                  <a:lumMod val="10000"/>
                </a:schemeClr>
              </a:solidFill>
              <a:latin typeface="Times New Roman" panose="02020603050405020304" pitchFamily="18" charset="0"/>
              <a:cs typeface="Times New Roman" panose="02020603050405020304" pitchFamily="18" charset="0"/>
            </a:rPr>
            <a:t>Бассейне, ванне, бане</a:t>
          </a:r>
        </a:p>
      </dsp:txBody>
      <dsp:txXfrm>
        <a:off x="4979846" y="386458"/>
        <a:ext cx="918680" cy="917796"/>
      </dsp:txXfrm>
    </dsp:sp>
    <dsp:sp modelId="{7A017C24-4D6A-4D25-A72E-53CBCF18747C}">
      <dsp:nvSpPr>
        <dsp:cNvPr id="0" name=""/>
        <dsp:cNvSpPr/>
      </dsp:nvSpPr>
      <dsp:spPr>
        <a:xfrm>
          <a:off x="5465451" y="1320935"/>
          <a:ext cx="1195123" cy="101998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2">
                  <a:lumMod val="10000"/>
                </a:schemeClr>
              </a:solidFill>
              <a:latin typeface="Times New Roman" panose="02020603050405020304" pitchFamily="18" charset="0"/>
              <a:cs typeface="Times New Roman" panose="02020603050405020304" pitchFamily="18" charset="0"/>
            </a:rPr>
            <a:t>При анализе крови</a:t>
          </a:r>
        </a:p>
        <a:p>
          <a:pPr lvl="0" algn="ctr" defTabSz="622300">
            <a:lnSpc>
              <a:spcPct val="90000"/>
            </a:lnSpc>
            <a:spcBef>
              <a:spcPct val="0"/>
            </a:spcBef>
            <a:spcAft>
              <a:spcPct val="35000"/>
            </a:spcAft>
          </a:pPr>
          <a:endParaRPr lang="ru-RU" sz="1200" kern="1200" dirty="0"/>
        </a:p>
      </dsp:txBody>
      <dsp:txXfrm>
        <a:off x="5640473" y="1470308"/>
        <a:ext cx="845079" cy="721236"/>
      </dsp:txXfrm>
    </dsp:sp>
    <dsp:sp modelId="{F56674D8-FC48-4956-AA9F-3AAF63A67A4A}">
      <dsp:nvSpPr>
        <dsp:cNvPr id="0" name=""/>
        <dsp:cNvSpPr/>
      </dsp:nvSpPr>
      <dsp:spPr>
        <a:xfrm>
          <a:off x="5286812" y="2317662"/>
          <a:ext cx="1400739" cy="145154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2">
                  <a:lumMod val="10000"/>
                </a:schemeClr>
              </a:solidFill>
              <a:latin typeface="Times New Roman" panose="02020603050405020304" pitchFamily="18" charset="0"/>
              <a:cs typeface="Times New Roman" panose="02020603050405020304" pitchFamily="18" charset="0"/>
            </a:rPr>
            <a:t>На приеме стоматолога или делая маникюр, или педикюр</a:t>
          </a:r>
          <a:endParaRPr lang="ru-RU" sz="1400" b="1"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5491945" y="2530236"/>
        <a:ext cx="990473" cy="1026396"/>
      </dsp:txXfrm>
    </dsp:sp>
    <dsp:sp modelId="{B3A99E7D-D15C-4B3F-89B8-CFC4CF014795}">
      <dsp:nvSpPr>
        <dsp:cNvPr id="0" name=""/>
        <dsp:cNvSpPr/>
      </dsp:nvSpPr>
      <dsp:spPr>
        <a:xfrm>
          <a:off x="4237276" y="3329526"/>
          <a:ext cx="1648126" cy="130377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2">
                  <a:lumMod val="10000"/>
                </a:schemeClr>
              </a:solidFill>
              <a:latin typeface="Times New Roman" panose="02020603050405020304" pitchFamily="18" charset="0"/>
              <a:cs typeface="Times New Roman" panose="02020603050405020304" pitchFamily="18" charset="0"/>
            </a:rPr>
            <a:t>Через укус насекомых или контакты с животными</a:t>
          </a:r>
          <a:endParaRPr lang="ru-RU" sz="1400" b="1"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4478638" y="3520460"/>
        <a:ext cx="1165402" cy="921908"/>
      </dsp:txXfrm>
    </dsp:sp>
    <dsp:sp modelId="{338B0D26-2894-4669-9C75-8E59B69C04BE}">
      <dsp:nvSpPr>
        <dsp:cNvPr id="0" name=""/>
        <dsp:cNvSpPr/>
      </dsp:nvSpPr>
      <dsp:spPr>
        <a:xfrm>
          <a:off x="2968877" y="3508747"/>
          <a:ext cx="1461796" cy="117823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2">
                  <a:lumMod val="10000"/>
                </a:schemeClr>
              </a:solidFill>
              <a:latin typeface="Times New Roman" panose="02020603050405020304" pitchFamily="18" charset="0"/>
              <a:cs typeface="Times New Roman" panose="02020603050405020304" pitchFamily="18" charset="0"/>
            </a:rPr>
            <a:t>Кашель, чихание</a:t>
          </a:r>
          <a:endParaRPr lang="ru-RU" sz="1400" b="1"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3182952" y="3681295"/>
        <a:ext cx="1033646" cy="833136"/>
      </dsp:txXfrm>
    </dsp:sp>
    <dsp:sp modelId="{5B905BB3-B9C1-452C-A47D-0407B2B6C8E5}">
      <dsp:nvSpPr>
        <dsp:cNvPr id="0" name=""/>
        <dsp:cNvSpPr/>
      </dsp:nvSpPr>
      <dsp:spPr>
        <a:xfrm>
          <a:off x="1843976" y="2572641"/>
          <a:ext cx="1436397" cy="137362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2">
                  <a:lumMod val="10000"/>
                </a:schemeClr>
              </a:solidFill>
              <a:latin typeface="Times New Roman" panose="02020603050405020304" pitchFamily="18" charset="0"/>
              <a:cs typeface="Times New Roman" panose="02020603050405020304" pitchFamily="18" charset="0"/>
            </a:rPr>
            <a:t>При поцелуе, через пот, слезы</a:t>
          </a:r>
          <a:endParaRPr lang="ru-RU" sz="1400" b="1"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2054331" y="2773804"/>
        <a:ext cx="1015687" cy="971303"/>
      </dsp:txXfrm>
    </dsp:sp>
    <dsp:sp modelId="{A1B84293-A327-48F7-90EE-84C28D10C269}">
      <dsp:nvSpPr>
        <dsp:cNvPr id="0" name=""/>
        <dsp:cNvSpPr/>
      </dsp:nvSpPr>
      <dsp:spPr>
        <a:xfrm>
          <a:off x="1540685" y="1377238"/>
          <a:ext cx="1589990" cy="119540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2">
                  <a:lumMod val="10000"/>
                </a:schemeClr>
              </a:solidFill>
              <a:latin typeface="Times New Roman" panose="02020603050405020304" pitchFamily="18" charset="0"/>
              <a:cs typeface="Times New Roman" panose="02020603050405020304" pitchFamily="18" charset="0"/>
            </a:rPr>
            <a:t>Через посуду (тарелки, ложки, вилки, стаканы), еду</a:t>
          </a:r>
          <a:endParaRPr lang="ru-RU" sz="1400" b="1"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1773534" y="1552301"/>
        <a:ext cx="1124292" cy="845277"/>
      </dsp:txXfrm>
    </dsp:sp>
    <dsp:sp modelId="{97C712A1-1B7A-42A2-A011-672695005616}">
      <dsp:nvSpPr>
        <dsp:cNvPr id="0" name=""/>
        <dsp:cNvSpPr/>
      </dsp:nvSpPr>
      <dsp:spPr>
        <a:xfrm>
          <a:off x="2341309" y="196376"/>
          <a:ext cx="1293072" cy="129796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bg2">
                  <a:lumMod val="10000"/>
                </a:schemeClr>
              </a:solidFill>
              <a:latin typeface="Times New Roman" panose="02020603050405020304" pitchFamily="18" charset="0"/>
              <a:cs typeface="Times New Roman" panose="02020603050405020304" pitchFamily="18" charset="0"/>
            </a:rPr>
            <a:t>Через предметы гигиены, общий туалет</a:t>
          </a:r>
          <a:endParaRPr lang="ru-RU" sz="1400" b="1"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2530675" y="386458"/>
        <a:ext cx="914340" cy="917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5160A-7422-4124-9392-0621BD28FA6A}">
      <dsp:nvSpPr>
        <dsp:cNvPr id="0" name=""/>
        <dsp:cNvSpPr/>
      </dsp:nvSpPr>
      <dsp:spPr>
        <a:xfrm>
          <a:off x="2009" y="2406"/>
          <a:ext cx="1788169" cy="715267"/>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bg2">
                  <a:lumMod val="10000"/>
                </a:schemeClr>
              </a:solidFill>
            </a:rPr>
            <a:t>1 стадия</a:t>
          </a:r>
          <a:endParaRPr lang="ru-RU" sz="2000" b="1" kern="1200" dirty="0">
            <a:solidFill>
              <a:schemeClr val="bg2">
                <a:lumMod val="10000"/>
              </a:schemeClr>
            </a:solidFill>
          </a:endParaRPr>
        </a:p>
      </dsp:txBody>
      <dsp:txXfrm>
        <a:off x="359643" y="2406"/>
        <a:ext cx="1072902" cy="715267"/>
      </dsp:txXfrm>
    </dsp:sp>
    <dsp:sp modelId="{0588855C-655F-4A25-A053-426FBC2AE7CA}">
      <dsp:nvSpPr>
        <dsp:cNvPr id="0" name=""/>
        <dsp:cNvSpPr/>
      </dsp:nvSpPr>
      <dsp:spPr>
        <a:xfrm>
          <a:off x="1611362" y="2406"/>
          <a:ext cx="1788169" cy="715267"/>
        </a:xfrm>
        <a:prstGeom prst="chevron">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bg2">
                  <a:lumMod val="10000"/>
                </a:schemeClr>
              </a:solidFill>
            </a:rPr>
            <a:t>2 стадия</a:t>
          </a:r>
          <a:endParaRPr lang="ru-RU" sz="2000" b="1" kern="1200" dirty="0">
            <a:solidFill>
              <a:schemeClr val="bg2">
                <a:lumMod val="10000"/>
              </a:schemeClr>
            </a:solidFill>
          </a:endParaRPr>
        </a:p>
      </dsp:txBody>
      <dsp:txXfrm>
        <a:off x="1968996" y="2406"/>
        <a:ext cx="1072902" cy="715267"/>
      </dsp:txXfrm>
    </dsp:sp>
    <dsp:sp modelId="{6F8AE0BB-A20A-4CB3-B5D3-7D92796456A7}">
      <dsp:nvSpPr>
        <dsp:cNvPr id="0" name=""/>
        <dsp:cNvSpPr/>
      </dsp:nvSpPr>
      <dsp:spPr>
        <a:xfrm>
          <a:off x="3220715" y="2406"/>
          <a:ext cx="1788169" cy="715267"/>
        </a:xfrm>
        <a:prstGeom prst="chevron">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bg2">
                  <a:lumMod val="10000"/>
                </a:schemeClr>
              </a:solidFill>
            </a:rPr>
            <a:t>3 стадия</a:t>
          </a:r>
        </a:p>
      </dsp:txBody>
      <dsp:txXfrm>
        <a:off x="3578349" y="2406"/>
        <a:ext cx="1072902" cy="715267"/>
      </dsp:txXfrm>
    </dsp:sp>
    <dsp:sp modelId="{DA828694-65AB-4A2E-ADF1-1AC682714617}">
      <dsp:nvSpPr>
        <dsp:cNvPr id="0" name=""/>
        <dsp:cNvSpPr/>
      </dsp:nvSpPr>
      <dsp:spPr>
        <a:xfrm>
          <a:off x="4830067" y="2406"/>
          <a:ext cx="1788169" cy="715267"/>
        </a:xfrm>
        <a:prstGeom prst="chevron">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bg2">
                  <a:lumMod val="10000"/>
                </a:schemeClr>
              </a:solidFill>
            </a:rPr>
            <a:t>4 стадия</a:t>
          </a:r>
        </a:p>
      </dsp:txBody>
      <dsp:txXfrm>
        <a:off x="5187701" y="2406"/>
        <a:ext cx="1072902" cy="715267"/>
      </dsp:txXfrm>
    </dsp:sp>
    <dsp:sp modelId="{3E19D57B-31F4-4B64-AFCC-AFF146141142}">
      <dsp:nvSpPr>
        <dsp:cNvPr id="0" name=""/>
        <dsp:cNvSpPr/>
      </dsp:nvSpPr>
      <dsp:spPr>
        <a:xfrm>
          <a:off x="6439420" y="2406"/>
          <a:ext cx="1788169" cy="715267"/>
        </a:xfrm>
        <a:prstGeom prst="chevr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bg2">
                  <a:lumMod val="10000"/>
                </a:schemeClr>
              </a:solidFill>
            </a:rPr>
            <a:t>5 стадия</a:t>
          </a:r>
        </a:p>
      </dsp:txBody>
      <dsp:txXfrm>
        <a:off x="6797054" y="2406"/>
        <a:ext cx="1072902" cy="71526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ED3F8EA-21E5-4979-8BD3-10BCAFC43910}" type="datetimeFigureOut">
              <a:rPr lang="ru-RU"/>
              <a:pPr>
                <a:defRPr/>
              </a:pPr>
              <a:t>29.11.2018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C215BB2-9FF2-48F8-80C9-900EBF39DC22}" type="slidenum">
              <a:rPr lang="ru-RU"/>
              <a:pPr>
                <a:defRPr/>
              </a:pPr>
              <a:t>‹#›</a:t>
            </a:fld>
            <a:endParaRPr lang="ru-RU"/>
          </a:p>
        </p:txBody>
      </p:sp>
    </p:spTree>
    <p:extLst>
      <p:ext uri="{BB962C8B-B14F-4D97-AF65-F5344CB8AC3E}">
        <p14:creationId xmlns:p14="http://schemas.microsoft.com/office/powerpoint/2010/main" val="42042969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9387BDD-B48C-4DCD-8489-A408315E2312}" type="datetime1">
              <a:rPr lang="ru-RU"/>
              <a:pPr>
                <a:defRPr/>
              </a:pPr>
              <a:t>29.11.2018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3C19F04-582B-4EA3-AE6A-FDC6EE8F4C1D}" type="slidenum">
              <a:rPr lang="ru-RU"/>
              <a:pPr>
                <a:defRPr/>
              </a:pPr>
              <a:t>‹#›</a:t>
            </a:fld>
            <a:endParaRPr lang="ru-RU"/>
          </a:p>
        </p:txBody>
      </p:sp>
    </p:spTree>
    <p:extLst>
      <p:ext uri="{BB962C8B-B14F-4D97-AF65-F5344CB8AC3E}">
        <p14:creationId xmlns:p14="http://schemas.microsoft.com/office/powerpoint/2010/main" val="777454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7C9CD2A-0205-44BD-B6F6-9BB7072F7F3A}" type="datetime1">
              <a:rPr lang="ru-RU"/>
              <a:pPr>
                <a:defRPr/>
              </a:pPr>
              <a:t>29.11.2018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9472743-CEB8-4551-9D05-17BE7407AB58}" type="slidenum">
              <a:rPr lang="ru-RU"/>
              <a:pPr>
                <a:defRPr/>
              </a:pPr>
              <a:t>‹#›</a:t>
            </a:fld>
            <a:endParaRPr lang="ru-RU"/>
          </a:p>
        </p:txBody>
      </p:sp>
    </p:spTree>
    <p:extLst>
      <p:ext uri="{BB962C8B-B14F-4D97-AF65-F5344CB8AC3E}">
        <p14:creationId xmlns:p14="http://schemas.microsoft.com/office/powerpoint/2010/main" val="238233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2381AE0-1E59-4C4F-830D-ECEAB28F95F4}" type="datetime1">
              <a:rPr lang="ru-RU"/>
              <a:pPr>
                <a:defRPr/>
              </a:pPr>
              <a:t>29.11.2018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4EE2A1C-9659-4DF2-A069-2302B3C9E085}" type="slidenum">
              <a:rPr lang="ru-RU"/>
              <a:pPr>
                <a:defRPr/>
              </a:pPr>
              <a:t>‹#›</a:t>
            </a:fld>
            <a:endParaRPr lang="ru-RU"/>
          </a:p>
        </p:txBody>
      </p:sp>
    </p:spTree>
    <p:extLst>
      <p:ext uri="{BB962C8B-B14F-4D97-AF65-F5344CB8AC3E}">
        <p14:creationId xmlns:p14="http://schemas.microsoft.com/office/powerpoint/2010/main" val="163835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509C25D-02F6-4DB6-B158-78FEE2AAA29E}" type="datetime1">
              <a:rPr lang="ru-RU"/>
              <a:pPr>
                <a:defRPr/>
              </a:pPr>
              <a:t>29.11.2018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84DB273-C441-4689-869C-9DEE4BEE9300}" type="slidenum">
              <a:rPr lang="ru-RU"/>
              <a:pPr>
                <a:defRPr/>
              </a:pPr>
              <a:t>‹#›</a:t>
            </a:fld>
            <a:endParaRPr lang="ru-RU"/>
          </a:p>
        </p:txBody>
      </p:sp>
    </p:spTree>
    <p:extLst>
      <p:ext uri="{BB962C8B-B14F-4D97-AF65-F5344CB8AC3E}">
        <p14:creationId xmlns:p14="http://schemas.microsoft.com/office/powerpoint/2010/main" val="234418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46EE9F7-ACA4-45F7-85F4-275F3188D8ED}" type="datetime1">
              <a:rPr lang="ru-RU"/>
              <a:pPr>
                <a:defRPr/>
              </a:pPr>
              <a:t>29.11.2018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08ED4A-168F-43B8-B8B7-A05F8501991D}" type="slidenum">
              <a:rPr lang="ru-RU"/>
              <a:pPr>
                <a:defRPr/>
              </a:pPr>
              <a:t>‹#›</a:t>
            </a:fld>
            <a:endParaRPr lang="ru-RU"/>
          </a:p>
        </p:txBody>
      </p:sp>
    </p:spTree>
    <p:extLst>
      <p:ext uri="{BB962C8B-B14F-4D97-AF65-F5344CB8AC3E}">
        <p14:creationId xmlns:p14="http://schemas.microsoft.com/office/powerpoint/2010/main" val="1215108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799940A-167C-469E-BF5E-07350C3DFF93}" type="datetime1">
              <a:rPr lang="ru-RU"/>
              <a:pPr>
                <a:defRPr/>
              </a:pPr>
              <a:t>29.11.2018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90744A9-8327-4C22-AC17-EF536F18EA4C}" type="slidenum">
              <a:rPr lang="ru-RU"/>
              <a:pPr>
                <a:defRPr/>
              </a:pPr>
              <a:t>‹#›</a:t>
            </a:fld>
            <a:endParaRPr lang="ru-RU"/>
          </a:p>
        </p:txBody>
      </p:sp>
    </p:spTree>
    <p:extLst>
      <p:ext uri="{BB962C8B-B14F-4D97-AF65-F5344CB8AC3E}">
        <p14:creationId xmlns:p14="http://schemas.microsoft.com/office/powerpoint/2010/main" val="1651985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5C3DEE6-AF9D-487E-B244-CA5A859AEB7E}" type="datetime1">
              <a:rPr lang="ru-RU"/>
              <a:pPr>
                <a:defRPr/>
              </a:pPr>
              <a:t>29.11.2018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C8D8D7F-4960-4ECB-943B-7E1DCA1C8A2E}" type="slidenum">
              <a:rPr lang="ru-RU"/>
              <a:pPr>
                <a:defRPr/>
              </a:pPr>
              <a:t>‹#›</a:t>
            </a:fld>
            <a:endParaRPr lang="ru-RU"/>
          </a:p>
        </p:txBody>
      </p:sp>
    </p:spTree>
    <p:extLst>
      <p:ext uri="{BB962C8B-B14F-4D97-AF65-F5344CB8AC3E}">
        <p14:creationId xmlns:p14="http://schemas.microsoft.com/office/powerpoint/2010/main" val="3843263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5459A5F-EFB4-422D-B689-6432CB44E374}" type="datetime1">
              <a:rPr lang="ru-RU"/>
              <a:pPr>
                <a:defRPr/>
              </a:pPr>
              <a:t>29.11.2018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4488AD6-7706-41CE-B586-5AD4BE000713}" type="slidenum">
              <a:rPr lang="ru-RU"/>
              <a:pPr>
                <a:defRPr/>
              </a:pPr>
              <a:t>‹#›</a:t>
            </a:fld>
            <a:endParaRPr lang="ru-RU"/>
          </a:p>
        </p:txBody>
      </p:sp>
    </p:spTree>
    <p:extLst>
      <p:ext uri="{BB962C8B-B14F-4D97-AF65-F5344CB8AC3E}">
        <p14:creationId xmlns:p14="http://schemas.microsoft.com/office/powerpoint/2010/main" val="281612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4761EB8-1E27-49B8-A8D6-879316CF89C6}" type="datetime1">
              <a:rPr lang="ru-RU"/>
              <a:pPr>
                <a:defRPr/>
              </a:pPr>
              <a:t>29.11.2018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298F1FE-DBC3-4697-9566-A4825DAE9077}" type="slidenum">
              <a:rPr lang="ru-RU"/>
              <a:pPr>
                <a:defRPr/>
              </a:pPr>
              <a:t>‹#›</a:t>
            </a:fld>
            <a:endParaRPr lang="ru-RU"/>
          </a:p>
        </p:txBody>
      </p:sp>
    </p:spTree>
    <p:extLst>
      <p:ext uri="{BB962C8B-B14F-4D97-AF65-F5344CB8AC3E}">
        <p14:creationId xmlns:p14="http://schemas.microsoft.com/office/powerpoint/2010/main" val="100990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DBB2D18-1DFD-4116-AAEC-0A237CBCFC8C}" type="datetime1">
              <a:rPr lang="ru-RU"/>
              <a:pPr>
                <a:defRPr/>
              </a:pPr>
              <a:t>29.11.2018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171BAE9-B4F4-4EF9-AE52-7EDFC0348F55}" type="slidenum">
              <a:rPr lang="ru-RU"/>
              <a:pPr>
                <a:defRPr/>
              </a:pPr>
              <a:t>‹#›</a:t>
            </a:fld>
            <a:endParaRPr lang="ru-RU"/>
          </a:p>
        </p:txBody>
      </p:sp>
    </p:spTree>
    <p:extLst>
      <p:ext uri="{BB962C8B-B14F-4D97-AF65-F5344CB8AC3E}">
        <p14:creationId xmlns:p14="http://schemas.microsoft.com/office/powerpoint/2010/main" val="278701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B27BFC7-852A-47A0-B409-73607F9DD32F}" type="datetime1">
              <a:rPr lang="ru-RU"/>
              <a:pPr>
                <a:defRPr/>
              </a:pPr>
              <a:t>29.11.2018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C8ABF40-2F2D-499B-8D00-E38D230F94B2}" type="slidenum">
              <a:rPr lang="ru-RU"/>
              <a:pPr>
                <a:defRPr/>
              </a:pPr>
              <a:t>‹#›</a:t>
            </a:fld>
            <a:endParaRPr lang="ru-RU"/>
          </a:p>
        </p:txBody>
      </p:sp>
    </p:spTree>
    <p:extLst>
      <p:ext uri="{BB962C8B-B14F-4D97-AF65-F5344CB8AC3E}">
        <p14:creationId xmlns:p14="http://schemas.microsoft.com/office/powerpoint/2010/main" val="224740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2DE125D-15D3-4214-BF5B-4C979D45EA1D}" type="datetime1">
              <a:rPr lang="ru-RU"/>
              <a:pPr>
                <a:defRPr/>
              </a:pPr>
              <a:t>29.11.2018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4DBBC20-061F-4280-8E08-50DBA77C2A0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9592" y="2780928"/>
            <a:ext cx="7560840" cy="3970318"/>
          </a:xfrm>
          <a:prstGeom prst="rect">
            <a:avLst/>
          </a:prstGeom>
        </p:spPr>
        <p:txBody>
          <a:bodyPr wrap="square">
            <a:spAutoFit/>
          </a:bodyPr>
          <a:lstStyle/>
          <a:p>
            <a:pPr algn="ctr"/>
            <a:r>
              <a:rPr lang="ru-RU" altLang="ru-RU" sz="5400" b="1" dirty="0" smtClean="0"/>
              <a:t>«Незримые угрозы – мифы и реальность»</a:t>
            </a:r>
          </a:p>
          <a:p>
            <a:pPr algn="ctr"/>
            <a:r>
              <a:rPr lang="ru-RU" sz="4800" b="1" dirty="0" smtClean="0"/>
              <a:t>(декада профилактики СПИДа в МБОУ «СШ № 25»)</a:t>
            </a:r>
            <a:endParaRPr lang="ru-RU" sz="4800" dirty="0"/>
          </a:p>
        </p:txBody>
      </p:sp>
      <p:pic>
        <p:nvPicPr>
          <p:cNvPr id="11"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6632"/>
            <a:ext cx="3346699" cy="2232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sz="3200" b="1" dirty="0" smtClean="0">
                <a:solidFill>
                  <a:schemeClr val="bg2">
                    <a:lumMod val="10000"/>
                  </a:schemeClr>
                </a:solidFill>
                <a:latin typeface="Times New Roman" panose="02020603050405020304" pitchFamily="18" charset="0"/>
                <a:cs typeface="Times New Roman" panose="02020603050405020304" pitchFamily="18" charset="0"/>
              </a:rPr>
              <a:t>Отношение к больным ВИЧ</a:t>
            </a:r>
            <a:endParaRPr lang="ru-RU" sz="32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555335"/>
            <a:ext cx="8496943" cy="2160240"/>
          </a:xfrm>
        </p:spPr>
        <p:txBody>
          <a:bodyPr/>
          <a:lstStyle/>
          <a:p>
            <a:pPr marL="0" indent="0">
              <a:buNone/>
            </a:pPr>
            <a:r>
              <a:rPr lang="ru-RU" sz="1400" dirty="0" smtClean="0"/>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Не следует избегать  людей с ВИЧ в бытовых ситуациях, по месту учебы или работы. Помните, что для многих людей, положительно тестированных на ВИЧ или с диагнозом СПИД, основным кризисным вопросом является проблема: «Отвергнут ли меня другие?». </a:t>
            </a:r>
          </a:p>
          <a:p>
            <a:pPr marL="0" indent="0">
              <a:buNone/>
            </a:pPr>
            <a:r>
              <a:rPr lang="ru-RU" sz="1600" b="1" dirty="0">
                <a:solidFill>
                  <a:schemeClr val="bg2">
                    <a:lumMod val="10000"/>
                  </a:schemeClr>
                </a:solidFill>
                <a:latin typeface="Times New Roman" panose="02020603050405020304" pitchFamily="18" charset="0"/>
                <a:cs typeface="Times New Roman" panose="02020603050405020304" pitchFamily="18" charset="0"/>
              </a:rPr>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Не бойтесь прикасаться к ВИЧ-положительному человеку. Пожатие руки, объятия совершенно не опасны в плане заражения ВИЧ, зато они могут значительно повысить настроение больного!</a:t>
            </a: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r>
              <a:rPr lang="ru-RU" dirty="0" smtClean="0"/>
              <a:t>м</a:t>
            </a:r>
            <a:endParaRPr lang="ru-RU" dirty="0"/>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10</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sp>
        <p:nvSpPr>
          <p:cNvPr id="9" name="Объект 2"/>
          <p:cNvSpPr txBox="1">
            <a:spLocks/>
          </p:cNvSpPr>
          <p:nvPr/>
        </p:nvSpPr>
        <p:spPr bwMode="auto">
          <a:xfrm>
            <a:off x="323528" y="3717032"/>
            <a:ext cx="4289375" cy="23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ru-RU" sz="1600" b="1" dirty="0">
                <a:solidFill>
                  <a:schemeClr val="bg2">
                    <a:lumMod val="10000"/>
                  </a:schemeClr>
                </a:solidFill>
                <a:latin typeface="Times New Roman" panose="02020603050405020304" pitchFamily="18" charset="0"/>
                <a:cs typeface="Times New Roman" panose="02020603050405020304" pitchFamily="18" charset="0"/>
              </a:rPr>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Если это необходимо, поделитесь имеющейся у Вас информацией об адресах и телефонах консультативных служб и службах помощи для людей, страдающих ВИЧ/СПИДом, помогите найти профессионального консультанта. Возможно, именно Ваша информация окажется нужной человеку и поможет ему в трудный момент.</a:t>
            </a:r>
          </a:p>
        </p:txBody>
      </p:sp>
      <p:pic>
        <p:nvPicPr>
          <p:cNvPr id="35842" name="Picture 2" descr="http://pharmnews.net/images/news/2016/11/vi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717032"/>
            <a:ext cx="3954728" cy="1977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181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sz="3200" b="1" dirty="0" smtClean="0">
                <a:solidFill>
                  <a:schemeClr val="bg2">
                    <a:lumMod val="10000"/>
                  </a:schemeClr>
                </a:solidFill>
                <a:latin typeface="Times New Roman" panose="02020603050405020304" pitchFamily="18" charset="0"/>
                <a:cs typeface="Times New Roman" panose="02020603050405020304" pitchFamily="18" charset="0"/>
              </a:rPr>
              <a:t>Государственная политика</a:t>
            </a:r>
            <a:endParaRPr lang="ru-RU" sz="32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555334"/>
            <a:ext cx="8496943" cy="4681978"/>
          </a:xfrm>
        </p:spPr>
        <p:txBody>
          <a:bodyPr/>
          <a:lstStyle/>
          <a:p>
            <a:pPr marL="0" indent="0">
              <a:buNone/>
            </a:pPr>
            <a:r>
              <a:rPr lang="ru-RU" sz="1400" dirty="0" smtClean="0"/>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В Российской Федерации принят комплекс законодательных актов, которые определяют государственную политику в области предупреждения и противодействия распространению ВИЧ-инфекции в Российской Федерации.</a:t>
            </a:r>
          </a:p>
          <a:p>
            <a:pPr marL="0" indent="0">
              <a:buNone/>
            </a:pPr>
            <a:endParaRPr lang="ru-RU" sz="1600" b="1" dirty="0" smtClean="0">
              <a:solidFill>
                <a:schemeClr val="bg2">
                  <a:lumMod val="10000"/>
                </a:schemeClr>
              </a:solidFill>
              <a:latin typeface="Times New Roman" panose="02020603050405020304" pitchFamily="18" charset="0"/>
              <a:cs typeface="Times New Roman" panose="02020603050405020304" pitchFamily="18" charset="0"/>
            </a:endParaRPr>
          </a:p>
          <a:p>
            <a:pPr marL="0" inden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Федеральный закон «О предупреждении распространения в Российской Федерации заболевания, вызываемого вирусом иммунодефицита человека (ВИЧ-инфекции)» от 30.03.1995г. № 38-ФЗ (действующая редакция 2016г.).</a:t>
            </a:r>
          </a:p>
          <a:p>
            <a:pPr marL="0" indent="0">
              <a:buNone/>
            </a:pP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a:p>
            <a:pPr marL="0" inden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Концепция превентивного обучения в области профилактики ВИЧ/СПИД в образовательной среде, утв. Письмом </a:t>
            </a:r>
            <a:r>
              <a:rPr lang="ru-RU" sz="1600" b="1" dirty="0" err="1" smtClean="0">
                <a:solidFill>
                  <a:schemeClr val="bg2">
                    <a:lumMod val="10000"/>
                  </a:schemeClr>
                </a:solidFill>
                <a:latin typeface="Times New Roman" panose="02020603050405020304" pitchFamily="18" charset="0"/>
                <a:cs typeface="Times New Roman" panose="02020603050405020304" pitchFamily="18" charset="0"/>
              </a:rPr>
              <a:t>Минобрнауки</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РФ № АС-1270/06 от 06.10.2005г. Федеральной службы по надзору в сфере защиты прав потребителей и благополучия человека № 0100/8129 05-32 от 04.10.2005г.</a:t>
            </a:r>
          </a:p>
          <a:p>
            <a:pPr marL="0" indent="0">
              <a:buNone/>
            </a:pP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a:p>
            <a:pPr marL="0" indent="0">
              <a:buNone/>
            </a:pPr>
            <a:endParaRPr lang="ru-RU" sz="1600" b="1" dirty="0" smtClean="0">
              <a:solidFill>
                <a:schemeClr val="bg2">
                  <a:lumMod val="10000"/>
                </a:schemeClr>
              </a:solidFill>
              <a:latin typeface="Times New Roman" panose="02020603050405020304" pitchFamily="18" charset="0"/>
              <a:cs typeface="Times New Roman" panose="02020603050405020304" pitchFamily="18" charset="0"/>
            </a:endParaRPr>
          </a:p>
          <a:p>
            <a:pPr marL="0" inden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Государственная стратегия противодействия распространению  ВИЧ-инфекции в Российской Федерации до 2020 года и дальнейшую перспективу, утв. Распоряжением Правительства РФ от 20.10.2016г. № 2203-Р.</a:t>
            </a: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r>
              <a:rPr lang="ru-RU" dirty="0" smtClean="0"/>
              <a:t>м</a:t>
            </a:r>
            <a:endParaRPr lang="ru-RU" dirty="0"/>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11</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927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sz="3200" b="1" dirty="0" smtClean="0">
                <a:solidFill>
                  <a:schemeClr val="bg2">
                    <a:lumMod val="10000"/>
                  </a:schemeClr>
                </a:solidFill>
                <a:latin typeface="Times New Roman" panose="02020603050405020304" pitchFamily="18" charset="0"/>
                <a:cs typeface="Times New Roman" panose="02020603050405020304" pitchFamily="18" charset="0"/>
              </a:rPr>
              <a:t>СИТУАЦИЯ № 1.</a:t>
            </a:r>
            <a:endParaRPr lang="ru-RU" sz="32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555335"/>
            <a:ext cx="8496943" cy="2160240"/>
          </a:xfrm>
        </p:spPr>
        <p:txBody>
          <a:bodyPr/>
          <a:lstStyle/>
          <a:p>
            <a:pPr marL="0" indent="0">
              <a:buNone/>
            </a:pPr>
            <a:r>
              <a:rPr lang="ru-RU" sz="1400" dirty="0" smtClean="0"/>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На тренировке по футболу вратарь упал и поранил ногу. Нога была в грязи, а из раны пошла кровь. Его друг принес воды и стал промывать рану, чтобы затем обработать ее йодом и забинтовать. Он понимал, как больно его другу, так как сам недавно получил травму, и царапина на его руке еще не зажила.</a:t>
            </a:r>
          </a:p>
          <a:p>
            <a:pPr marL="0" indent="0">
              <a:buNone/>
            </a:pPr>
            <a:r>
              <a:rPr lang="ru-RU" sz="1600" b="1" dirty="0">
                <a:solidFill>
                  <a:schemeClr val="bg2">
                    <a:lumMod val="10000"/>
                  </a:schemeClr>
                </a:solidFill>
                <a:latin typeface="Times New Roman" panose="02020603050405020304" pitchFamily="18" charset="0"/>
                <a:cs typeface="Times New Roman" panose="02020603050405020304" pitchFamily="18" charset="0"/>
              </a:rPr>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a:t>
            </a: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r>
              <a:rPr lang="ru-RU" dirty="0" smtClean="0"/>
              <a:t>м</a:t>
            </a:r>
            <a:endParaRPr lang="ru-RU" dirty="0"/>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12</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https://avatars.mds.yandex.net/get-pdb/234183/f90b0334-fada-477a-a9a2-4b431095b72f/s1200?webp=fal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924944"/>
            <a:ext cx="5262287" cy="350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089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sz="3200" b="1" dirty="0" smtClean="0">
                <a:solidFill>
                  <a:schemeClr val="bg2">
                    <a:lumMod val="10000"/>
                  </a:schemeClr>
                </a:solidFill>
                <a:latin typeface="Times New Roman" panose="02020603050405020304" pitchFamily="18" charset="0"/>
                <a:cs typeface="Times New Roman" panose="02020603050405020304" pitchFamily="18" charset="0"/>
              </a:rPr>
              <a:t>СИТУАЦИЯ № 2.</a:t>
            </a:r>
            <a:endParaRPr lang="ru-RU" sz="32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555335"/>
            <a:ext cx="8496943" cy="2160240"/>
          </a:xfrm>
        </p:spPr>
        <p:txBody>
          <a:bodyPr/>
          <a:lstStyle/>
          <a:p>
            <a:pPr marL="0" indent="0">
              <a:buNone/>
            </a:pPr>
            <a:r>
              <a:rPr lang="ru-RU" sz="1400" dirty="0" smtClean="0"/>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Катя давно мечтала о сережках. На день рождения ей подарили хорошенькие сережки, но у нее не были проколоты уши: мама не давала денег на косметический салон. Подруга предложила Кате пойти к соседке, которая прокалывала уши дома и брала недорого! Когда Катя пришла к этой женщине, там ждали своей очереди две девушки. Катя обратила внимание, что машинка для прокалывания ушей после девушек не стерилизовалась.</a:t>
            </a:r>
          </a:p>
          <a:p>
            <a:pPr marL="0" indent="0">
              <a:buNone/>
            </a:pPr>
            <a:r>
              <a:rPr lang="ru-RU" sz="1600" b="1" dirty="0">
                <a:solidFill>
                  <a:schemeClr val="bg2">
                    <a:lumMod val="10000"/>
                  </a:schemeClr>
                </a:solidFill>
                <a:latin typeface="Times New Roman" panose="02020603050405020304" pitchFamily="18" charset="0"/>
                <a:cs typeface="Times New Roman" panose="02020603050405020304" pitchFamily="18" charset="0"/>
              </a:rPr>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a:t>
            </a: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r>
              <a:rPr lang="ru-RU" dirty="0" smtClean="0"/>
              <a:t>м</a:t>
            </a:r>
            <a:endParaRPr lang="ru-RU" dirty="0"/>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13</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pic>
        <p:nvPicPr>
          <p:cNvPr id="40962" name="Picture 2" descr="https://www.yavmode.ru/wp-content/uploads/2016/04/akses-2016-8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3212976"/>
            <a:ext cx="4221737"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584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sz="3200" b="1" dirty="0" smtClean="0">
                <a:solidFill>
                  <a:schemeClr val="bg2">
                    <a:lumMod val="10000"/>
                  </a:schemeClr>
                </a:solidFill>
                <a:latin typeface="Times New Roman" panose="02020603050405020304" pitchFamily="18" charset="0"/>
                <a:cs typeface="Times New Roman" panose="02020603050405020304" pitchFamily="18" charset="0"/>
              </a:rPr>
              <a:t>Упражнение 2. Ментальная карта</a:t>
            </a:r>
            <a:endParaRPr lang="ru-RU" sz="32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341344"/>
            <a:ext cx="8496943" cy="5256008"/>
          </a:xfrm>
        </p:spPr>
        <p:txBody>
          <a:bodyPr/>
          <a:lstStyle/>
          <a:p>
            <a:pPr marL="0" indent="0" algn="just">
              <a:buNone/>
            </a:pPr>
            <a:r>
              <a:rPr lang="ru-RU" sz="1500" b="1" dirty="0" smtClean="0">
                <a:solidFill>
                  <a:schemeClr val="bg2">
                    <a:lumMod val="10000"/>
                  </a:schemeClr>
                </a:solidFill>
                <a:latin typeface="Times New Roman" panose="02020603050405020304" pitchFamily="18" charset="0"/>
                <a:cs typeface="Times New Roman" panose="02020603050405020304" pitchFamily="18" charset="0"/>
              </a:rPr>
              <a:t>1.Изучи/найди информацию о понятиях ВИЧ-инфекции в учебниках, энциклопедиях, специальных книгах, интернет-статьях, медицинских или периодических журналах и газетах, выделяя ключевые слова в тексте.</a:t>
            </a:r>
          </a:p>
          <a:p>
            <a:pPr marL="0" indent="0" algn="just">
              <a:buNone/>
            </a:pPr>
            <a:r>
              <a:rPr lang="ru-RU" sz="1500" b="1" dirty="0" smtClean="0">
                <a:solidFill>
                  <a:schemeClr val="bg2">
                    <a:lumMod val="10000"/>
                  </a:schemeClr>
                </a:solidFill>
                <a:latin typeface="Times New Roman" panose="02020603050405020304" pitchFamily="18" charset="0"/>
                <a:cs typeface="Times New Roman" panose="02020603050405020304" pitchFamily="18" charset="0"/>
              </a:rPr>
              <a:t>2. Озвучь группе свои выделенные ключевые слова, не расшифровывая их.</a:t>
            </a:r>
          </a:p>
          <a:p>
            <a:pPr marL="0" indent="0" algn="just">
              <a:buNone/>
            </a:pPr>
            <a:r>
              <a:rPr lang="ru-RU" sz="1500" b="1" dirty="0" smtClean="0">
                <a:solidFill>
                  <a:schemeClr val="bg2">
                    <a:lumMod val="10000"/>
                  </a:schemeClr>
                </a:solidFill>
                <a:latin typeface="Times New Roman" panose="02020603050405020304" pitchFamily="18" charset="0"/>
                <a:cs typeface="Times New Roman" panose="02020603050405020304" pitchFamily="18" charset="0"/>
              </a:rPr>
              <a:t>3. По возможности дополни свои выделения ключевыми словами, озвученными другими ребятами.</a:t>
            </a:r>
          </a:p>
          <a:p>
            <a:pPr marL="0" indent="0" algn="just">
              <a:buNone/>
            </a:pPr>
            <a:r>
              <a:rPr lang="ru-RU" sz="1500" b="1" dirty="0" smtClean="0">
                <a:solidFill>
                  <a:schemeClr val="bg2">
                    <a:lumMod val="10000"/>
                  </a:schemeClr>
                </a:solidFill>
                <a:latin typeface="Times New Roman" panose="02020603050405020304" pitchFamily="18" charset="0"/>
                <a:cs typeface="Times New Roman" panose="02020603050405020304" pitchFamily="18" charset="0"/>
              </a:rPr>
              <a:t>4. Заполни ментальную карту, нанося выделенные ключевые понятия. На карте могут появляться дополнительные информационные (классификационные) разделы, по твоему усмотрению. Например, «Общественное мнение» или «Статистика». Главное, чтобы карта позволяла тебе наиболее полно составить представление о понятии «ВИЧ-инфекция».</a:t>
            </a:r>
          </a:p>
          <a:p>
            <a:pPr marL="0" indent="0" algn="just">
              <a:buNone/>
            </a:pPr>
            <a:r>
              <a:rPr lang="ru-RU" sz="1500" b="1" dirty="0" smtClean="0">
                <a:solidFill>
                  <a:schemeClr val="bg2">
                    <a:lumMod val="10000"/>
                  </a:schemeClr>
                </a:solidFill>
                <a:latin typeface="Times New Roman" panose="02020603050405020304" pitchFamily="18" charset="0"/>
                <a:cs typeface="Times New Roman" panose="02020603050405020304" pitchFamily="18" charset="0"/>
              </a:rPr>
              <a:t>5. Если у тебя возникает необходимость, ты можешь продолжить эту карту, расшифровывая все непонятные тебе термины, встречаемые в анной теме (</a:t>
            </a:r>
            <a:r>
              <a:rPr lang="ru-RU" sz="1500" b="1" dirty="0" err="1" smtClean="0">
                <a:solidFill>
                  <a:schemeClr val="bg2">
                    <a:lumMod val="10000"/>
                  </a:schemeClr>
                </a:solidFill>
                <a:latin typeface="Times New Roman" panose="02020603050405020304" pitchFamily="18" charset="0"/>
                <a:cs typeface="Times New Roman" panose="02020603050405020304" pitchFamily="18" charset="0"/>
              </a:rPr>
              <a:t>см.СПИД</a:t>
            </a:r>
            <a:r>
              <a:rPr lang="ru-RU" sz="1500" b="1" dirty="0" smtClean="0">
                <a:solidFill>
                  <a:schemeClr val="bg2">
                    <a:lumMod val="10000"/>
                  </a:schemeClr>
                </a:solidFill>
                <a:latin typeface="Times New Roman" panose="02020603050405020304" pitchFamily="18" charset="0"/>
                <a:cs typeface="Times New Roman" panose="02020603050405020304" pitchFamily="18" charset="0"/>
              </a:rPr>
              <a:t>).</a:t>
            </a:r>
          </a:p>
          <a:p>
            <a:pPr marL="0" indent="0" algn="just">
              <a:buNone/>
            </a:pPr>
            <a:r>
              <a:rPr lang="ru-RU" sz="1500" b="1" dirty="0" smtClean="0">
                <a:solidFill>
                  <a:schemeClr val="bg2">
                    <a:lumMod val="10000"/>
                  </a:schemeClr>
                </a:solidFill>
                <a:latin typeface="Times New Roman" panose="02020603050405020304" pitchFamily="18" charset="0"/>
                <a:cs typeface="Times New Roman" panose="02020603050405020304" pitchFamily="18" charset="0"/>
              </a:rPr>
              <a:t>6. После заполнения ментальной карты озвучь одну из «ветвей» всей группе.  Дождись дополнений к своему рассказу  от ребят. Дополнения внеси на свою карту.</a:t>
            </a:r>
          </a:p>
          <a:p>
            <a:pPr marL="0" indent="0" algn="just">
              <a:buNone/>
            </a:pPr>
            <a:r>
              <a:rPr lang="ru-RU" sz="1500" b="1" dirty="0" smtClean="0">
                <a:solidFill>
                  <a:schemeClr val="bg2">
                    <a:lumMod val="10000"/>
                  </a:schemeClr>
                </a:solidFill>
                <a:latin typeface="Times New Roman" panose="02020603050405020304" pitchFamily="18" charset="0"/>
                <a:cs typeface="Times New Roman" panose="02020603050405020304" pitchFamily="18" charset="0"/>
              </a:rPr>
              <a:t>7. После озвучивания всех «ветвей» перескажи все, что знаешь о ВИЧ-инфекции, одному из ребят и выслушай его аналогичный рассказ. Некоторые моменты у вас могут быть сформулированы по-разному, так как вы пользовались разными информационными источниками. Будь готов уважать мнение другого. При этом, если у тебя возникли принципиальные разногласия, попроси ребят или учителя/ведущего программы рассудить вас.</a:t>
            </a:r>
          </a:p>
          <a:p>
            <a:pPr marL="0" indent="0" algn="just">
              <a:buNone/>
            </a:pPr>
            <a:r>
              <a:rPr lang="ru-RU" sz="1500" b="1" dirty="0" smtClean="0">
                <a:solidFill>
                  <a:schemeClr val="bg2">
                    <a:lumMod val="10000"/>
                  </a:schemeClr>
                </a:solidFill>
                <a:latin typeface="Times New Roman" panose="02020603050405020304" pitchFamily="18" charset="0"/>
                <a:cs typeface="Times New Roman" panose="02020603050405020304" pitchFamily="18" charset="0"/>
              </a:rPr>
              <a:t>8. Ответь на вопросы и задания учителя. Проверь, вся ли необходимая информация отражена на твоей карте? Дополни недостающую, если такая есть.</a:t>
            </a:r>
          </a:p>
          <a:p>
            <a:pPr marL="0" indent="0">
              <a:buNone/>
            </a:pPr>
            <a:r>
              <a:rPr lang="ru-RU" sz="1600" b="1" dirty="0">
                <a:solidFill>
                  <a:schemeClr val="bg2">
                    <a:lumMod val="10000"/>
                  </a:schemeClr>
                </a:solidFill>
                <a:latin typeface="Times New Roman" panose="02020603050405020304" pitchFamily="18" charset="0"/>
                <a:cs typeface="Times New Roman" panose="02020603050405020304" pitchFamily="18" charset="0"/>
              </a:rPr>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a:t>
            </a: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r>
              <a:rPr lang="ru-RU" dirty="0" smtClean="0"/>
              <a:t>м</a:t>
            </a:r>
            <a:endParaRPr lang="ru-RU" dirty="0"/>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14</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654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sz="3200" b="1" dirty="0" smtClean="0">
                <a:solidFill>
                  <a:schemeClr val="bg2">
                    <a:lumMod val="10000"/>
                  </a:schemeClr>
                </a:solidFill>
                <a:latin typeface="Times New Roman" panose="02020603050405020304" pitchFamily="18" charset="0"/>
                <a:cs typeface="Times New Roman" panose="02020603050405020304" pitchFamily="18" charset="0"/>
              </a:rPr>
              <a:t>Ментальная карта</a:t>
            </a:r>
            <a:endParaRPr lang="ru-RU" sz="32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r>
              <a:rPr lang="ru-RU" dirty="0" smtClean="0"/>
              <a:t>м</a:t>
            </a:r>
            <a:endParaRPr lang="ru-RU" dirty="0"/>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15</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3563888" y="1412776"/>
            <a:ext cx="187220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Эпидемия ВИЧ-инфекции</a:t>
            </a:r>
            <a:endParaRPr lang="ru-RU" b="1" dirty="0">
              <a:solidFill>
                <a:schemeClr val="bg2">
                  <a:lumMod val="10000"/>
                </a:schemeClr>
              </a:solidFill>
            </a:endParaRPr>
          </a:p>
        </p:txBody>
      </p:sp>
      <p:sp>
        <p:nvSpPr>
          <p:cNvPr id="14" name="Прямоугольник 13"/>
          <p:cNvSpPr/>
          <p:nvPr/>
        </p:nvSpPr>
        <p:spPr>
          <a:xfrm>
            <a:off x="6495733" y="1505728"/>
            <a:ext cx="194421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Способы профилактики</a:t>
            </a:r>
            <a:endParaRPr lang="ru-RU" b="1" dirty="0">
              <a:solidFill>
                <a:schemeClr val="bg2">
                  <a:lumMod val="10000"/>
                </a:schemeClr>
              </a:solidFill>
            </a:endParaRPr>
          </a:p>
        </p:txBody>
      </p:sp>
      <p:sp>
        <p:nvSpPr>
          <p:cNvPr id="15" name="Прямоугольник 14"/>
          <p:cNvSpPr/>
          <p:nvPr/>
        </p:nvSpPr>
        <p:spPr>
          <a:xfrm>
            <a:off x="755576" y="1414558"/>
            <a:ext cx="201622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Пути передачи</a:t>
            </a:r>
            <a:endParaRPr lang="ru-RU" b="1" dirty="0">
              <a:solidFill>
                <a:schemeClr val="bg2">
                  <a:lumMod val="10000"/>
                </a:schemeClr>
              </a:solidFill>
            </a:endParaRPr>
          </a:p>
        </p:txBody>
      </p:sp>
      <p:sp>
        <p:nvSpPr>
          <p:cNvPr id="17" name="Прямоугольник 16"/>
          <p:cNvSpPr/>
          <p:nvPr/>
        </p:nvSpPr>
        <p:spPr>
          <a:xfrm>
            <a:off x="755576" y="2223267"/>
            <a:ext cx="201622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Мифы</a:t>
            </a:r>
            <a:endParaRPr lang="ru-RU" b="1" dirty="0">
              <a:solidFill>
                <a:schemeClr val="bg2">
                  <a:lumMod val="10000"/>
                </a:schemeClr>
              </a:solidFill>
            </a:endParaRPr>
          </a:p>
        </p:txBody>
      </p:sp>
      <p:sp>
        <p:nvSpPr>
          <p:cNvPr id="18" name="Прямоугольник 17"/>
          <p:cNvSpPr/>
          <p:nvPr/>
        </p:nvSpPr>
        <p:spPr>
          <a:xfrm>
            <a:off x="6495733" y="2223267"/>
            <a:ext cx="201622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Государственная</a:t>
            </a:r>
            <a:r>
              <a:rPr lang="ru-RU" dirty="0" smtClean="0"/>
              <a:t> </a:t>
            </a:r>
            <a:r>
              <a:rPr lang="ru-RU" b="1" dirty="0" smtClean="0">
                <a:solidFill>
                  <a:schemeClr val="bg2">
                    <a:lumMod val="10000"/>
                  </a:schemeClr>
                </a:solidFill>
              </a:rPr>
              <a:t>политика</a:t>
            </a:r>
            <a:endParaRPr lang="ru-RU" b="1" dirty="0">
              <a:solidFill>
                <a:schemeClr val="bg2">
                  <a:lumMod val="10000"/>
                </a:schemeClr>
              </a:solidFill>
            </a:endParaRPr>
          </a:p>
        </p:txBody>
      </p:sp>
      <p:sp>
        <p:nvSpPr>
          <p:cNvPr id="19" name="Прямоугольник 18"/>
          <p:cNvSpPr/>
          <p:nvPr/>
        </p:nvSpPr>
        <p:spPr>
          <a:xfrm>
            <a:off x="3563888" y="2169662"/>
            <a:ext cx="201622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ВИЧ-инфекция</a:t>
            </a:r>
            <a:endParaRPr lang="ru-RU" b="1" dirty="0">
              <a:solidFill>
                <a:schemeClr val="bg2">
                  <a:lumMod val="10000"/>
                </a:schemeClr>
              </a:solidFill>
            </a:endParaRPr>
          </a:p>
        </p:txBody>
      </p:sp>
      <p:sp>
        <p:nvSpPr>
          <p:cNvPr id="21" name="Прямоугольник 20"/>
          <p:cNvSpPr/>
          <p:nvPr/>
        </p:nvSpPr>
        <p:spPr>
          <a:xfrm>
            <a:off x="3527884" y="3747000"/>
            <a:ext cx="201622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Отношение к больным ВИЧ</a:t>
            </a:r>
            <a:endParaRPr lang="ru-RU" b="1" dirty="0">
              <a:solidFill>
                <a:schemeClr val="bg2">
                  <a:lumMod val="10000"/>
                </a:schemeClr>
              </a:solidFill>
            </a:endParaRPr>
          </a:p>
        </p:txBody>
      </p:sp>
      <p:sp>
        <p:nvSpPr>
          <p:cNvPr id="22" name="Прямоугольник 21"/>
          <p:cNvSpPr/>
          <p:nvPr/>
        </p:nvSpPr>
        <p:spPr>
          <a:xfrm>
            <a:off x="755576" y="2984880"/>
            <a:ext cx="201622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Этапы развития</a:t>
            </a:r>
            <a:endParaRPr lang="ru-RU" b="1" dirty="0">
              <a:solidFill>
                <a:schemeClr val="bg2">
                  <a:lumMod val="10000"/>
                </a:schemeClr>
              </a:solidFill>
            </a:endParaRPr>
          </a:p>
        </p:txBody>
      </p:sp>
      <p:sp>
        <p:nvSpPr>
          <p:cNvPr id="23" name="Прямоугольник 22"/>
          <p:cNvSpPr/>
          <p:nvPr/>
        </p:nvSpPr>
        <p:spPr>
          <a:xfrm>
            <a:off x="3491880" y="2984880"/>
            <a:ext cx="201622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Общественные</a:t>
            </a:r>
            <a:r>
              <a:rPr lang="ru-RU" dirty="0" smtClean="0"/>
              <a:t> </a:t>
            </a:r>
            <a:r>
              <a:rPr lang="ru-RU" b="1" dirty="0" smtClean="0">
                <a:solidFill>
                  <a:schemeClr val="bg2">
                    <a:lumMod val="10000"/>
                  </a:schemeClr>
                </a:solidFill>
              </a:rPr>
              <a:t>движения</a:t>
            </a:r>
            <a:endParaRPr lang="ru-RU" b="1" dirty="0">
              <a:solidFill>
                <a:schemeClr val="bg2">
                  <a:lumMod val="10000"/>
                </a:schemeClr>
              </a:solidFill>
            </a:endParaRPr>
          </a:p>
        </p:txBody>
      </p:sp>
      <p:sp>
        <p:nvSpPr>
          <p:cNvPr id="24" name="Прямоугольник 23"/>
          <p:cNvSpPr/>
          <p:nvPr/>
        </p:nvSpPr>
        <p:spPr>
          <a:xfrm>
            <a:off x="452023" y="4869160"/>
            <a:ext cx="1311665"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Период</a:t>
            </a:r>
            <a:r>
              <a:rPr lang="ru-RU" dirty="0" smtClean="0"/>
              <a:t> </a:t>
            </a:r>
            <a:r>
              <a:rPr lang="ru-RU" b="1" dirty="0" smtClean="0">
                <a:solidFill>
                  <a:schemeClr val="bg2">
                    <a:lumMod val="10000"/>
                  </a:schemeClr>
                </a:solidFill>
              </a:rPr>
              <a:t>окна</a:t>
            </a:r>
            <a:endParaRPr lang="ru-RU" b="1" dirty="0">
              <a:solidFill>
                <a:schemeClr val="bg2">
                  <a:lumMod val="10000"/>
                </a:schemeClr>
              </a:solidFill>
            </a:endParaRPr>
          </a:p>
        </p:txBody>
      </p:sp>
      <p:sp>
        <p:nvSpPr>
          <p:cNvPr id="26" name="Прямоугольник 25"/>
          <p:cNvSpPr/>
          <p:nvPr/>
        </p:nvSpPr>
        <p:spPr>
          <a:xfrm>
            <a:off x="4067944" y="4867735"/>
            <a:ext cx="151216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Латентный период</a:t>
            </a:r>
            <a:endParaRPr lang="ru-RU" b="1" dirty="0">
              <a:solidFill>
                <a:schemeClr val="bg2">
                  <a:lumMod val="10000"/>
                </a:schemeClr>
              </a:solidFill>
            </a:endParaRPr>
          </a:p>
        </p:txBody>
      </p:sp>
      <p:sp>
        <p:nvSpPr>
          <p:cNvPr id="27" name="Прямоугольник 26"/>
          <p:cNvSpPr/>
          <p:nvPr/>
        </p:nvSpPr>
        <p:spPr>
          <a:xfrm>
            <a:off x="7467840" y="4869160"/>
            <a:ext cx="1332059"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СПИД</a:t>
            </a:r>
            <a:endParaRPr lang="ru-RU" b="1" dirty="0">
              <a:solidFill>
                <a:schemeClr val="bg2">
                  <a:lumMod val="10000"/>
                </a:schemeClr>
              </a:solidFill>
            </a:endParaRPr>
          </a:p>
        </p:txBody>
      </p:sp>
      <p:sp>
        <p:nvSpPr>
          <p:cNvPr id="29" name="Прямоугольник 28"/>
          <p:cNvSpPr/>
          <p:nvPr/>
        </p:nvSpPr>
        <p:spPr>
          <a:xfrm>
            <a:off x="452023" y="5733256"/>
            <a:ext cx="1311665"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Диагностика ВИЧ-инфекции</a:t>
            </a:r>
            <a:endParaRPr lang="ru-RU" b="1" dirty="0">
              <a:solidFill>
                <a:schemeClr val="bg2">
                  <a:lumMod val="10000"/>
                </a:schemeClr>
              </a:solidFill>
            </a:endParaRPr>
          </a:p>
        </p:txBody>
      </p:sp>
      <p:sp>
        <p:nvSpPr>
          <p:cNvPr id="31" name="Прямоугольник 30"/>
          <p:cNvSpPr/>
          <p:nvPr/>
        </p:nvSpPr>
        <p:spPr>
          <a:xfrm>
            <a:off x="2055524" y="4869160"/>
            <a:ext cx="16523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2">
                    <a:lumMod val="10000"/>
                  </a:schemeClr>
                </a:solidFill>
              </a:rPr>
              <a:t>Ослабление иммунитета</a:t>
            </a:r>
            <a:endParaRPr lang="ru-RU" sz="1400" b="1" dirty="0">
              <a:solidFill>
                <a:schemeClr val="bg2">
                  <a:lumMod val="10000"/>
                </a:schemeClr>
              </a:solidFill>
            </a:endParaRPr>
          </a:p>
        </p:txBody>
      </p:sp>
      <p:cxnSp>
        <p:nvCxnSpPr>
          <p:cNvPr id="33" name="Прямая со стрелкой 32"/>
          <p:cNvCxnSpPr>
            <a:stCxn id="19" idx="1"/>
          </p:cNvCxnSpPr>
          <p:nvPr/>
        </p:nvCxnSpPr>
        <p:spPr>
          <a:xfrm flipH="1" flipV="1">
            <a:off x="2771800" y="1844824"/>
            <a:ext cx="792088" cy="6128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stCxn id="19" idx="1"/>
          </p:cNvCxnSpPr>
          <p:nvPr/>
        </p:nvCxnSpPr>
        <p:spPr>
          <a:xfrm flipH="1">
            <a:off x="2771800" y="2457694"/>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stCxn id="19" idx="1"/>
            <a:endCxn id="22" idx="3"/>
          </p:cNvCxnSpPr>
          <p:nvPr/>
        </p:nvCxnSpPr>
        <p:spPr>
          <a:xfrm flipH="1">
            <a:off x="2771800" y="2457694"/>
            <a:ext cx="792088" cy="815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a:stCxn id="19" idx="0"/>
          </p:cNvCxnSpPr>
          <p:nvPr/>
        </p:nvCxnSpPr>
        <p:spPr>
          <a:xfrm flipV="1">
            <a:off x="4572000" y="1993923"/>
            <a:ext cx="37460" cy="1757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a:stCxn id="19" idx="2"/>
            <a:endCxn id="23" idx="0"/>
          </p:cNvCxnSpPr>
          <p:nvPr/>
        </p:nvCxnSpPr>
        <p:spPr>
          <a:xfrm flipH="1">
            <a:off x="4499992" y="2745726"/>
            <a:ext cx="72008" cy="2391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4483402" y="3560944"/>
            <a:ext cx="0" cy="225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a:stCxn id="19" idx="3"/>
          </p:cNvCxnSpPr>
          <p:nvPr/>
        </p:nvCxnSpPr>
        <p:spPr>
          <a:xfrm flipV="1">
            <a:off x="5580112" y="1844824"/>
            <a:ext cx="792088" cy="6128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a:stCxn id="19" idx="3"/>
          </p:cNvCxnSpPr>
          <p:nvPr/>
        </p:nvCxnSpPr>
        <p:spPr>
          <a:xfrm>
            <a:off x="5580112" y="2457694"/>
            <a:ext cx="91562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a:stCxn id="22" idx="2"/>
          </p:cNvCxnSpPr>
          <p:nvPr/>
        </p:nvCxnSpPr>
        <p:spPr>
          <a:xfrm>
            <a:off x="1763688" y="3560944"/>
            <a:ext cx="0" cy="948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1259632" y="4509120"/>
            <a:ext cx="66967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a:off x="7956376" y="450912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5976155" y="450912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a:off x="1259632" y="450912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p:nvPr/>
        </p:nvCxnSpPr>
        <p:spPr>
          <a:xfrm>
            <a:off x="2660398" y="450912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a:stCxn id="24" idx="2"/>
            <a:endCxn id="29" idx="0"/>
          </p:cNvCxnSpPr>
          <p:nvPr/>
        </p:nvCxnSpPr>
        <p:spPr>
          <a:xfrm>
            <a:off x="1107856" y="544522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Прямая со стрелкой 66"/>
          <p:cNvCxnSpPr/>
          <p:nvPr/>
        </p:nvCxnSpPr>
        <p:spPr>
          <a:xfrm>
            <a:off x="2881714" y="5426108"/>
            <a:ext cx="0" cy="2975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flipV="1">
            <a:off x="2881714" y="5589240"/>
            <a:ext cx="5074662"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Прямая со стрелкой 70"/>
          <p:cNvCxnSpPr/>
          <p:nvPr/>
        </p:nvCxnSpPr>
        <p:spPr>
          <a:xfrm>
            <a:off x="7956376" y="5589240"/>
            <a:ext cx="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p:cNvCxnSpPr/>
          <p:nvPr/>
        </p:nvCxnSpPr>
        <p:spPr>
          <a:xfrm>
            <a:off x="6588224" y="5591011"/>
            <a:ext cx="146929"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Прямоугольник 80"/>
          <p:cNvSpPr/>
          <p:nvPr/>
        </p:nvSpPr>
        <p:spPr>
          <a:xfrm>
            <a:off x="5767326" y="4869160"/>
            <a:ext cx="146088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2">
                    <a:lumMod val="10000"/>
                  </a:schemeClr>
                </a:solidFill>
              </a:rPr>
              <a:t>Оппортунистические заболевания</a:t>
            </a:r>
            <a:endParaRPr lang="ru-RU" sz="1400" b="1" dirty="0">
              <a:solidFill>
                <a:schemeClr val="bg2">
                  <a:lumMod val="10000"/>
                </a:schemeClr>
              </a:solidFill>
            </a:endParaRPr>
          </a:p>
        </p:txBody>
      </p:sp>
      <p:cxnSp>
        <p:nvCxnSpPr>
          <p:cNvPr id="86" name="Прямая со стрелкой 85"/>
          <p:cNvCxnSpPr/>
          <p:nvPr/>
        </p:nvCxnSpPr>
        <p:spPr>
          <a:xfrm>
            <a:off x="4716016" y="4509120"/>
            <a:ext cx="0" cy="3586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9" name="Прямоугольник 88"/>
          <p:cNvSpPr/>
          <p:nvPr/>
        </p:nvSpPr>
        <p:spPr>
          <a:xfrm>
            <a:off x="7478036" y="5723698"/>
            <a:ext cx="1311665"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2">
                    <a:lumMod val="10000"/>
                  </a:schemeClr>
                </a:solidFill>
              </a:rPr>
              <a:t>Способы укрепления иммунитета</a:t>
            </a:r>
            <a:endParaRPr lang="ru-RU" sz="1400" b="1" dirty="0">
              <a:solidFill>
                <a:schemeClr val="bg2">
                  <a:lumMod val="10000"/>
                </a:schemeClr>
              </a:solidFill>
            </a:endParaRPr>
          </a:p>
        </p:txBody>
      </p:sp>
      <p:sp>
        <p:nvSpPr>
          <p:cNvPr id="90" name="Прямоугольник 89"/>
          <p:cNvSpPr/>
          <p:nvPr/>
        </p:nvSpPr>
        <p:spPr>
          <a:xfrm>
            <a:off x="5841935" y="5733256"/>
            <a:ext cx="1311665"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2">
                    <a:lumMod val="10000"/>
                  </a:schemeClr>
                </a:solidFill>
              </a:rPr>
              <a:t>Как и почему ВИЧ поражает иммунную систему</a:t>
            </a:r>
            <a:endParaRPr lang="ru-RU" sz="1400" b="1" dirty="0">
              <a:solidFill>
                <a:schemeClr val="bg2">
                  <a:lumMod val="10000"/>
                </a:schemeClr>
              </a:solidFill>
            </a:endParaRPr>
          </a:p>
        </p:txBody>
      </p:sp>
      <p:sp>
        <p:nvSpPr>
          <p:cNvPr id="91" name="Прямоугольник 90"/>
          <p:cNvSpPr/>
          <p:nvPr/>
        </p:nvSpPr>
        <p:spPr>
          <a:xfrm>
            <a:off x="2004565" y="5760210"/>
            <a:ext cx="1703339" cy="909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2">
                    <a:lumMod val="10000"/>
                  </a:schemeClr>
                </a:solidFill>
              </a:rPr>
              <a:t>Что такое иммунитет и зачем он нужен?</a:t>
            </a:r>
            <a:endParaRPr lang="ru-RU" b="1" dirty="0">
              <a:solidFill>
                <a:schemeClr val="bg2">
                  <a:lumMod val="10000"/>
                </a:schemeClr>
              </a:solidFill>
            </a:endParaRPr>
          </a:p>
        </p:txBody>
      </p:sp>
      <p:sp>
        <p:nvSpPr>
          <p:cNvPr id="92" name="Прямоугольник 91"/>
          <p:cNvSpPr/>
          <p:nvPr/>
        </p:nvSpPr>
        <p:spPr>
          <a:xfrm>
            <a:off x="3916167" y="5760210"/>
            <a:ext cx="1591937" cy="909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2">
                    <a:lumMod val="10000"/>
                  </a:schemeClr>
                </a:solidFill>
              </a:rPr>
              <a:t>Клетки иммунной системы</a:t>
            </a:r>
            <a:endParaRPr lang="ru-RU" dirty="0">
              <a:solidFill>
                <a:schemeClr val="bg2">
                  <a:lumMod val="10000"/>
                </a:schemeClr>
              </a:solidFill>
            </a:endParaRPr>
          </a:p>
        </p:txBody>
      </p:sp>
      <p:cxnSp>
        <p:nvCxnSpPr>
          <p:cNvPr id="94" name="Прямая со стрелкой 93"/>
          <p:cNvCxnSpPr/>
          <p:nvPr/>
        </p:nvCxnSpPr>
        <p:spPr>
          <a:xfrm>
            <a:off x="4824028" y="5625244"/>
            <a:ext cx="0" cy="134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472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sz="3200" b="1" dirty="0" smtClean="0">
                <a:solidFill>
                  <a:schemeClr val="bg2">
                    <a:lumMod val="10000"/>
                  </a:schemeClr>
                </a:solidFill>
                <a:latin typeface="Times New Roman" panose="02020603050405020304" pitchFamily="18" charset="0"/>
                <a:cs typeface="Times New Roman" panose="02020603050405020304" pitchFamily="18" charset="0"/>
              </a:rPr>
              <a:t>Определение уровня компетенции</a:t>
            </a:r>
            <a:endParaRPr lang="ru-RU" sz="32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r>
              <a:rPr lang="ru-RU" dirty="0" smtClean="0"/>
              <a:t>м</a:t>
            </a:r>
            <a:endParaRPr lang="ru-RU" dirty="0"/>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16</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pic>
        <p:nvPicPr>
          <p:cNvPr id="41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167"/>
          <a:stretch/>
        </p:blipFill>
        <p:spPr bwMode="auto">
          <a:xfrm>
            <a:off x="312052" y="1484784"/>
            <a:ext cx="8580427" cy="490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8481" t="75950" r="16794" b="13561"/>
          <a:stretch/>
        </p:blipFill>
        <p:spPr bwMode="auto">
          <a:xfrm>
            <a:off x="471055" y="5874327"/>
            <a:ext cx="8421424" cy="727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3995936" y="6017651"/>
            <a:ext cx="3648243" cy="369332"/>
          </a:xfrm>
          <a:prstGeom prst="rect">
            <a:avLst/>
          </a:prstGeom>
        </p:spPr>
        <p:txBody>
          <a:bodyPr wrap="none">
            <a:spAutoFit/>
          </a:bodyPr>
          <a:lstStyle/>
          <a:p>
            <a:r>
              <a:rPr lang="en-US" dirty="0" smtClean="0"/>
              <a:t>http://</a:t>
            </a:r>
            <a:r>
              <a:rPr lang="ru-RU" dirty="0" smtClean="0"/>
              <a:t>опрос-молодежи-о-</a:t>
            </a:r>
            <a:r>
              <a:rPr lang="ru-RU" dirty="0" err="1" smtClean="0"/>
              <a:t>вич.рф</a:t>
            </a:r>
            <a:r>
              <a:rPr lang="ru-RU" dirty="0" smtClean="0"/>
              <a:t>/</a:t>
            </a:r>
            <a:endParaRPr lang="ru-RU" dirty="0"/>
          </a:p>
        </p:txBody>
      </p:sp>
    </p:spTree>
    <p:extLst>
      <p:ext uri="{BB962C8B-B14F-4D97-AF65-F5344CB8AC3E}">
        <p14:creationId xmlns:p14="http://schemas.microsoft.com/office/powerpoint/2010/main" val="1257439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b="1" dirty="0" smtClean="0">
                <a:solidFill>
                  <a:schemeClr val="bg2">
                    <a:lumMod val="10000"/>
                  </a:schemeClr>
                </a:solidFill>
                <a:latin typeface="Times New Roman" panose="02020603050405020304" pitchFamily="18" charset="0"/>
                <a:cs typeface="Times New Roman" panose="02020603050405020304" pitchFamily="18" charset="0"/>
              </a:rPr>
              <a:t>ВИЧ-инфекция</a:t>
            </a:r>
            <a:endParaRPr lang="ru-RU"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341344"/>
            <a:ext cx="5689731" cy="5184000"/>
          </a:xfrm>
        </p:spPr>
        <p:txBody>
          <a:bodyPr/>
          <a:lstStyle/>
          <a:p>
            <a:pPr marL="0" indent="0">
              <a:buNone/>
            </a:pPr>
            <a:r>
              <a:rPr lang="ru-RU" sz="1400" dirty="0" smtClean="0"/>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ВИЧ-инфекция – это инфекционное медленно прогрессирующее заболевание, вызываемое вирусом иммунодефицита человека (ВИЧ). Характеризуется преимущественно поражением иммунной системы. В среднем через 8-10 лет после заражения ВИЧ у инфицированного человека наблюдается ослабление защитной системы организма, иммунитета, то есть синдром приобретенного иммунного дефицита (СПИД).</a:t>
            </a:r>
          </a:p>
          <a:p>
            <a:pPr marL="0" inden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СПИД выражается в развитии угрожающих для жизни больного инфекционных поражений, вызванных малоопасными для здоровых людей  микроорганизмами или специфическими опухолями. При отсутствии специального лечения, направленного на подавление ВИЧ, больной СПИДом умирает от оппортунистических заболеваний в течение 1 года.</a:t>
            </a:r>
          </a:p>
          <a:p>
            <a:pPr marL="0" inden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Таким образом, средняя продолжительность жизни человека после заражения ВИЧ, при условии, что человек, живущий с ВИЧ, не принимает антиретровирусную терапию (АРТ),  составляет 10-11 лет. Доказанных случаев излечения  от ВИЧ-инфекции не отмечено.</a:t>
            </a: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r>
              <a:rPr lang="ru-RU" dirty="0" smtClean="0"/>
              <a:t>м</a:t>
            </a:r>
            <a:endParaRPr lang="ru-RU" dirty="0"/>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2</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static.turbosquid.com/Preview/2017/03/26__17_27_19/BrianAhearnVirusCluster.jpg0B4075DB-06AC-4F2D-841C-E91FA34378B5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664" y="2276872"/>
            <a:ext cx="302433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190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b="1" dirty="0" smtClean="0">
                <a:solidFill>
                  <a:schemeClr val="bg2">
                    <a:lumMod val="10000"/>
                  </a:schemeClr>
                </a:solidFill>
                <a:latin typeface="Times New Roman" panose="02020603050405020304" pitchFamily="18" charset="0"/>
                <a:cs typeface="Times New Roman" panose="02020603050405020304" pitchFamily="18" charset="0"/>
              </a:rPr>
              <a:t>Пути передачи </a:t>
            </a:r>
            <a:endParaRPr lang="ru-RU"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ru-RU" sz="1600" dirty="0" smtClean="0">
                <a:solidFill>
                  <a:schemeClr val="bg2">
                    <a:lumMod val="10000"/>
                  </a:schemeClr>
                </a:solidFill>
                <a:latin typeface="Times New Roman" panose="02020603050405020304" pitchFamily="18" charset="0"/>
                <a:cs typeface="Times New Roman" panose="02020603050405020304" pitchFamily="18" charset="0"/>
              </a:rPr>
              <a:t>Заражение ВИЧ-инфекцией происходит при попадании в организм здорового человека зараженной ВИЧ крови и других биологических жидкостей (спермы, выделений влагалища или материнского молока).</a:t>
            </a:r>
          </a:p>
          <a:p>
            <a:pPr marL="0" indent="0">
              <a:buNone/>
            </a:pPr>
            <a:r>
              <a:rPr lang="ru-RU" sz="1600" dirty="0" smtClean="0">
                <a:solidFill>
                  <a:schemeClr val="bg2">
                    <a:lumMod val="10000"/>
                  </a:schemeClr>
                </a:solidFill>
                <a:latin typeface="Times New Roman" panose="02020603050405020304" pitchFamily="18" charset="0"/>
                <a:cs typeface="Times New Roman" panose="02020603050405020304" pitchFamily="18" charset="0"/>
              </a:rPr>
              <a:t>Таким образом, выделяют следующие пути передачи ВИЧ-инфекции:</a:t>
            </a:r>
          </a:p>
          <a:p>
            <a:pPr marL="0" indent="0">
              <a:buNone/>
            </a:pPr>
            <a:r>
              <a:rPr lang="ru-RU" sz="1600" dirty="0" smtClean="0">
                <a:solidFill>
                  <a:schemeClr val="bg2">
                    <a:lumMod val="10000"/>
                  </a:schemeClr>
                </a:solidFill>
                <a:latin typeface="Times New Roman" panose="02020603050405020304" pitchFamily="18" charset="0"/>
                <a:cs typeface="Times New Roman" panose="02020603050405020304" pitchFamily="18" charset="0"/>
              </a:rPr>
              <a:t>1.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половой</a:t>
            </a:r>
            <a:r>
              <a:rPr lang="ru-RU" sz="1600" dirty="0" smtClean="0">
                <a:solidFill>
                  <a:schemeClr val="bg2">
                    <a:lumMod val="10000"/>
                  </a:schemeClr>
                </a:solidFill>
                <a:latin typeface="Times New Roman" panose="02020603050405020304" pitchFamily="18" charset="0"/>
                <a:cs typeface="Times New Roman" panose="02020603050405020304" pitchFamily="18" charset="0"/>
              </a:rPr>
              <a:t>;</a:t>
            </a:r>
          </a:p>
          <a:p>
            <a:pPr marL="0" indent="0">
              <a:buNone/>
            </a:pPr>
            <a:r>
              <a:rPr lang="ru-RU" sz="1600" dirty="0" smtClean="0">
                <a:solidFill>
                  <a:schemeClr val="bg2">
                    <a:lumMod val="10000"/>
                  </a:schemeClr>
                </a:solidFill>
                <a:latin typeface="Times New Roman" panose="02020603050405020304" pitchFamily="18" charset="0"/>
                <a:cs typeface="Times New Roman" panose="02020603050405020304" pitchFamily="18" charset="0"/>
              </a:rPr>
              <a:t>2. </a:t>
            </a:r>
            <a:r>
              <a:rPr lang="ru-RU" sz="1600" b="1" dirty="0" err="1">
                <a:solidFill>
                  <a:schemeClr val="bg2">
                    <a:lumMod val="10000"/>
                  </a:schemeClr>
                </a:solidFill>
                <a:latin typeface="Times New Roman" panose="02020603050405020304" pitchFamily="18" charset="0"/>
                <a:cs typeface="Times New Roman" panose="02020603050405020304" pitchFamily="18" charset="0"/>
              </a:rPr>
              <a:t>г</a:t>
            </a:r>
            <a:r>
              <a:rPr lang="ru-RU" sz="1600" b="1" dirty="0" err="1" smtClean="0">
                <a:solidFill>
                  <a:schemeClr val="bg2">
                    <a:lumMod val="10000"/>
                  </a:schemeClr>
                </a:solidFill>
                <a:latin typeface="Times New Roman" panose="02020603050405020304" pitchFamily="18" charset="0"/>
                <a:cs typeface="Times New Roman" panose="02020603050405020304" pitchFamily="18" charset="0"/>
              </a:rPr>
              <a:t>емоконтактный</a:t>
            </a:r>
            <a:r>
              <a:rPr lang="ru-RU" sz="1600" dirty="0" smtClean="0">
                <a:solidFill>
                  <a:schemeClr val="bg2">
                    <a:lumMod val="10000"/>
                  </a:schemeClr>
                </a:solidFill>
                <a:latin typeface="Times New Roman" panose="02020603050405020304" pitchFamily="18" charset="0"/>
                <a:cs typeface="Times New Roman" panose="02020603050405020304" pitchFamily="18" charset="0"/>
              </a:rPr>
              <a:t> (через кровь и ткани);</a:t>
            </a:r>
          </a:p>
          <a:p>
            <a:pPr marL="0" indent="0">
              <a:buNone/>
            </a:pPr>
            <a:r>
              <a:rPr lang="ru-RU" sz="1600" dirty="0" smtClean="0">
                <a:solidFill>
                  <a:schemeClr val="bg2">
                    <a:lumMod val="10000"/>
                  </a:schemeClr>
                </a:solidFill>
                <a:latin typeface="Times New Roman" panose="02020603050405020304" pitchFamily="18" charset="0"/>
                <a:cs typeface="Times New Roman" panose="02020603050405020304" pitchFamily="18" charset="0"/>
              </a:rPr>
              <a:t>3.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«от матери к ребенку» </a:t>
            </a:r>
            <a:r>
              <a:rPr lang="ru-RU" sz="1600" dirty="0" smtClean="0">
                <a:solidFill>
                  <a:schemeClr val="bg2">
                    <a:lumMod val="10000"/>
                  </a:schemeClr>
                </a:solidFill>
                <a:latin typeface="Times New Roman" panose="02020603050405020304" pitchFamily="18" charset="0"/>
                <a:cs typeface="Times New Roman" panose="02020603050405020304" pitchFamily="18" charset="0"/>
              </a:rPr>
              <a:t>– от инфицированной матери к ребенку через плаценту во время беременности, во время родов при прохождении через родовые пути, при кормлении грудью.</a:t>
            </a:r>
            <a:endParaRPr lang="ru-RU" sz="16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fld id="{9509C25D-02F6-4DB6-B158-78FEE2AAA29E}" type="datetime1">
              <a:rPr lang="ru-RU" smtClean="0"/>
              <a:pPr>
                <a:defRPr/>
              </a:pPr>
              <a:t>29.11.2018</a:t>
            </a:fld>
            <a:endParaRPr lang="ru-RU"/>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3</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banner2.kisspng.com/20180817/wae/kisspng-world-aids-day-clip-art-hiv-aids-red-ribbon-opencl-5b77044f6dcf81.44542022153452654344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4077072"/>
            <a:ext cx="3564396"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856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sz="4000" b="1" dirty="0" smtClean="0">
                <a:solidFill>
                  <a:schemeClr val="bg2">
                    <a:lumMod val="10000"/>
                  </a:schemeClr>
                </a:solidFill>
                <a:latin typeface="Times New Roman" panose="02020603050405020304" pitchFamily="18" charset="0"/>
                <a:cs typeface="Times New Roman" panose="02020603050405020304" pitchFamily="18" charset="0"/>
              </a:rPr>
              <a:t>Эпидемия ВИЧ-инфекции </a:t>
            </a:r>
            <a:endParaRPr lang="ru-RU" sz="40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004048" y="1341344"/>
            <a:ext cx="3816424" cy="2735728"/>
          </a:xfrm>
        </p:spPr>
        <p:txBody>
          <a:bodyPr/>
          <a:lstStyle/>
          <a:p>
            <a:pPr marL="0" indent="0" algn="just">
              <a:buNone/>
            </a:pPr>
            <a:r>
              <a:rPr lang="ru-RU" sz="1600" dirty="0" smtClean="0">
                <a:solidFill>
                  <a:schemeClr val="bg2">
                    <a:lumMod val="10000"/>
                  </a:schemeClr>
                </a:solidFill>
                <a:latin typeface="Times New Roman" panose="02020603050405020304" pitchFamily="18" charset="0"/>
                <a:cs typeface="Times New Roman" panose="02020603050405020304" pitchFamily="18" charset="0"/>
              </a:rPr>
              <a:t>       Эпидемический процесс заключается в непрерывной передаче заболевания (в случае инфекционного заболевания – возбуди теля инфекции). Глобальное распространение вируса иммунного дефицита (ВИЧ), вызывающего развитие смертельного синдрома, приобретенного иммунного дефицита (СПИД) представляет угрозу жизни и здоровью населения всего мира. Эпидемия продолжает усиливаться.</a:t>
            </a:r>
            <a:endParaRPr lang="ru-RU" sz="16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fld id="{9509C25D-02F6-4DB6-B158-78FEE2AAA29E}" type="datetime1">
              <a:rPr lang="ru-RU" smtClean="0"/>
              <a:pPr>
                <a:defRPr/>
              </a:pPr>
              <a:t>29.11.2018</a:t>
            </a:fld>
            <a:endParaRPr lang="ru-RU"/>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4</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descr="https://cf.ppt-online.org/files/slide/u/usXFk3fwcVDdg9CZiNoM4GjIYS1TmHnWyAqpRa/slide-6.jpg"/>
          <p:cNvPicPr>
            <a:picLocks noChangeAspect="1" noChangeArrowheads="1"/>
          </p:cNvPicPr>
          <p:nvPr/>
        </p:nvPicPr>
        <p:blipFill rotWithShape="1">
          <a:blip r:embed="rId3">
            <a:extLst>
              <a:ext uri="{28A0092B-C50C-407E-A947-70E740481C1C}">
                <a14:useLocalDpi xmlns:a14="http://schemas.microsoft.com/office/drawing/2010/main" val="0"/>
              </a:ext>
            </a:extLst>
          </a:blip>
          <a:srcRect l="4220" t="23452" r="1783" b="3922"/>
          <a:stretch/>
        </p:blipFill>
        <p:spPr bwMode="auto">
          <a:xfrm>
            <a:off x="323529" y="1341343"/>
            <a:ext cx="4523722" cy="2621392"/>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http://mpmo.ru/content/2016/04/WHO_Logo_c3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4077072"/>
            <a:ext cx="2376264" cy="2520280"/>
          </a:xfrm>
          <a:prstGeom prst="rect">
            <a:avLst/>
          </a:prstGeom>
          <a:noFill/>
          <a:extLst>
            <a:ext uri="{909E8E84-426E-40DD-AFC4-6F175D3DCCD1}">
              <a14:hiddenFill xmlns:a14="http://schemas.microsoft.com/office/drawing/2010/main">
                <a:solidFill>
                  <a:srgbClr val="FFFFFF"/>
                </a:solidFill>
              </a14:hiddenFill>
            </a:ext>
          </a:extLst>
        </p:spPr>
      </p:pic>
      <p:sp>
        <p:nvSpPr>
          <p:cNvPr id="9" name="Объект 2"/>
          <p:cNvSpPr txBox="1">
            <a:spLocks/>
          </p:cNvSpPr>
          <p:nvPr/>
        </p:nvSpPr>
        <p:spPr bwMode="auto">
          <a:xfrm>
            <a:off x="539552" y="4678854"/>
            <a:ext cx="568863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ru-RU" sz="1600" dirty="0">
                <a:solidFill>
                  <a:schemeClr val="bg2">
                    <a:lumMod val="10000"/>
                  </a:schemeClr>
                </a:solidFill>
                <a:latin typeface="Times New Roman" panose="02020603050405020304" pitchFamily="18" charset="0"/>
                <a:cs typeface="Times New Roman" panose="02020603050405020304" pitchFamily="18" charset="0"/>
              </a:rPr>
              <a:t> </a:t>
            </a:r>
            <a:r>
              <a:rPr lang="ru-RU" sz="1600" dirty="0" smtClean="0">
                <a:solidFill>
                  <a:schemeClr val="bg2">
                    <a:lumMod val="10000"/>
                  </a:schemeClr>
                </a:solidFill>
                <a:latin typeface="Times New Roman" panose="02020603050405020304" pitchFamily="18" charset="0"/>
                <a:cs typeface="Times New Roman" panose="02020603050405020304" pitchFamily="18" charset="0"/>
              </a:rPr>
              <a:t>   К настоящему времени, по оценкам Всемирной организации здравоохранения (ВОЗ) и Объединенной программы ООН по ВИЧ/СПИД (</a:t>
            </a:r>
            <a:r>
              <a:rPr lang="en-US" sz="1600" dirty="0" smtClean="0">
                <a:solidFill>
                  <a:schemeClr val="bg2">
                    <a:lumMod val="10000"/>
                  </a:schemeClr>
                </a:solidFill>
                <a:latin typeface="Times New Roman" panose="02020603050405020304" pitchFamily="18" charset="0"/>
                <a:cs typeface="Times New Roman" panose="02020603050405020304" pitchFamily="18" charset="0"/>
              </a:rPr>
              <a:t>UNAIDS</a:t>
            </a:r>
            <a:r>
              <a:rPr lang="ru-RU" sz="1600" dirty="0" smtClean="0">
                <a:solidFill>
                  <a:schemeClr val="bg2">
                    <a:lumMod val="10000"/>
                  </a:schemeClr>
                </a:solidFill>
                <a:latin typeface="Times New Roman" panose="02020603050405020304" pitchFamily="18" charset="0"/>
                <a:cs typeface="Times New Roman" panose="02020603050405020304" pitchFamily="18" charset="0"/>
              </a:rPr>
              <a:t>) всего в мире </a:t>
            </a:r>
            <a:r>
              <a:rPr lang="ru-RU" sz="1600" b="1" dirty="0" smtClean="0">
                <a:latin typeface="Times New Roman" panose="02020603050405020304" pitchFamily="18" charset="0"/>
                <a:cs typeface="Times New Roman" panose="02020603050405020304" pitchFamily="18" charset="0"/>
              </a:rPr>
              <a:t>было заражено более 60 миллионов человек</a:t>
            </a:r>
            <a:r>
              <a:rPr lang="ru-RU" sz="1600" dirty="0" smtClean="0">
                <a:solidFill>
                  <a:schemeClr val="bg2">
                    <a:lumMod val="10000"/>
                  </a:schemeClr>
                </a:solidFill>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умерли </a:t>
            </a:r>
            <a:r>
              <a:rPr lang="ru-RU" sz="1600" dirty="0" smtClean="0">
                <a:solidFill>
                  <a:schemeClr val="bg2">
                    <a:lumMod val="10000"/>
                  </a:schemeClr>
                </a:solidFill>
                <a:latin typeface="Times New Roman" panose="02020603050405020304" pitchFamily="18" charset="0"/>
                <a:cs typeface="Times New Roman" panose="02020603050405020304" pitchFamily="18" charset="0"/>
              </a:rPr>
              <a:t>от СПИДа </a:t>
            </a:r>
            <a:r>
              <a:rPr lang="ru-RU" sz="1600" b="1" dirty="0" smtClean="0">
                <a:latin typeface="Times New Roman" panose="02020603050405020304" pitchFamily="18" charset="0"/>
                <a:cs typeface="Times New Roman" panose="02020603050405020304" pitchFamily="18" charset="0"/>
              </a:rPr>
              <a:t>более 20 миллионов человек</a:t>
            </a:r>
            <a:r>
              <a:rPr lang="ru-RU" sz="1600" dirty="0" smtClean="0">
                <a:solidFill>
                  <a:schemeClr val="bg2">
                    <a:lumMod val="10000"/>
                  </a:schemeClr>
                </a:solidFill>
                <a:latin typeface="Times New Roman" panose="02020603050405020304" pitchFamily="18" charset="0"/>
                <a:cs typeface="Times New Roman" panose="02020603050405020304" pitchFamily="18" charset="0"/>
              </a:rPr>
              <a:t>.</a:t>
            </a:r>
            <a:endParaRPr lang="ru-RU" sz="1600"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4558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2059926" y="151456"/>
            <a:ext cx="6832554" cy="1143000"/>
          </a:xfrm>
        </p:spPr>
        <p:txBody>
          <a:bodyPr/>
          <a:lstStyle/>
          <a:p>
            <a:r>
              <a:rPr lang="ru-RU" altLang="ru-RU" sz="2400" b="1" dirty="0" smtClean="0">
                <a:solidFill>
                  <a:schemeClr val="bg2">
                    <a:lumMod val="10000"/>
                  </a:schemeClr>
                </a:solidFill>
                <a:latin typeface="Times New Roman" panose="02020603050405020304" pitchFamily="18" charset="0"/>
                <a:cs typeface="Times New Roman" panose="02020603050405020304" pitchFamily="18" charset="0"/>
              </a:rPr>
              <a:t>Ложные представления общества о ВИЧ, которые выражаются в неправильных ответах на такие вопросы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71851476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6" name="TextBox 5"/>
          <p:cNvSpPr txBox="1">
            <a:spLocks noChangeArrowheads="1"/>
          </p:cNvSpPr>
          <p:nvPr/>
        </p:nvSpPr>
        <p:spPr bwMode="auto">
          <a:xfrm>
            <a:off x="4929188" y="6581775"/>
            <a:ext cx="1358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ru-RU" sz="1200">
                <a:solidFill>
                  <a:srgbClr val="FFC000"/>
                </a:solidFill>
              </a:rPr>
              <a:t>http://aida.ucoz.ru</a:t>
            </a:r>
            <a:endParaRPr lang="ru-RU" altLang="ru-RU" sz="1200">
              <a:solidFill>
                <a:srgbClr val="FFC000"/>
              </a:solidFill>
            </a:endParaRPr>
          </a:p>
        </p:txBody>
      </p:sp>
      <p:sp>
        <p:nvSpPr>
          <p:cNvPr id="8" name="Дата 7"/>
          <p:cNvSpPr>
            <a:spLocks noGrp="1"/>
          </p:cNvSpPr>
          <p:nvPr>
            <p:ph type="dt" sz="quarter" idx="10"/>
          </p:nvPr>
        </p:nvSpPr>
        <p:spPr/>
        <p:txBody>
          <a:bodyPr/>
          <a:lstStyle/>
          <a:p>
            <a:pPr>
              <a:defRPr/>
            </a:pPr>
            <a:fld id="{42849F4B-5290-4B6A-A6AD-CB476B6F6C96}" type="datetime1">
              <a:rPr lang="ru-RU"/>
              <a:pPr>
                <a:defRPr/>
              </a:pPr>
              <a:t>29.11.2018</a:t>
            </a:fld>
            <a:endParaRPr lang="ru-RU"/>
          </a:p>
        </p:txBody>
      </p:sp>
      <p:sp>
        <p:nvSpPr>
          <p:cNvPr id="9" name="Номер слайда 8"/>
          <p:cNvSpPr>
            <a:spLocks noGrp="1"/>
          </p:cNvSpPr>
          <p:nvPr>
            <p:ph type="sldNum" sz="quarter" idx="12"/>
          </p:nvPr>
        </p:nvSpPr>
        <p:spPr/>
        <p:txBody>
          <a:bodyPr/>
          <a:lstStyle/>
          <a:p>
            <a:pPr>
              <a:defRPr/>
            </a:pPr>
            <a:fld id="{5A55AE31-1B2C-4450-A769-214ABD28BD42}" type="slidenum">
              <a:rPr lang="ru-RU"/>
              <a:pPr>
                <a:defRPr/>
              </a:pPr>
              <a:t>5</a:t>
            </a:fld>
            <a:endParaRPr lang="ru-RU"/>
          </a:p>
        </p:txBody>
      </p:sp>
      <p:pic>
        <p:nvPicPr>
          <p:cNvPr id="7" name="Picture 10" descr="http://chumaevo.rkam.pnzreg.ru/files/chumaevo_kameshkir_pnzreg_ru/spi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9" y="116632"/>
            <a:ext cx="1728191" cy="115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902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2059926" y="151456"/>
            <a:ext cx="6832554" cy="1143000"/>
          </a:xfrm>
        </p:spPr>
        <p:txBody>
          <a:bodyPr/>
          <a:lstStyle/>
          <a:p>
            <a:r>
              <a:rPr lang="ru-RU" altLang="ru-RU" sz="3200" b="1" dirty="0" smtClean="0">
                <a:solidFill>
                  <a:schemeClr val="bg2">
                    <a:lumMod val="10000"/>
                  </a:schemeClr>
                </a:solidFill>
                <a:latin typeface="Times New Roman" panose="02020603050405020304" pitchFamily="18" charset="0"/>
                <a:cs typeface="Times New Roman" panose="02020603050405020304" pitchFamily="18" charset="0"/>
              </a:rPr>
              <a:t>Этапы развития заболевания</a:t>
            </a:r>
          </a:p>
        </p:txBody>
      </p:sp>
      <p:sp>
        <p:nvSpPr>
          <p:cNvPr id="3076" name="TextBox 5"/>
          <p:cNvSpPr txBox="1">
            <a:spLocks noChangeArrowheads="1"/>
          </p:cNvSpPr>
          <p:nvPr/>
        </p:nvSpPr>
        <p:spPr bwMode="auto">
          <a:xfrm>
            <a:off x="4929188" y="6581775"/>
            <a:ext cx="1358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ru-RU" sz="1200">
                <a:solidFill>
                  <a:srgbClr val="FFC000"/>
                </a:solidFill>
              </a:rPr>
              <a:t>http://aida.ucoz.ru</a:t>
            </a:r>
            <a:endParaRPr lang="ru-RU" altLang="ru-RU" sz="1200">
              <a:solidFill>
                <a:srgbClr val="FFC000"/>
              </a:solidFill>
            </a:endParaRPr>
          </a:p>
        </p:txBody>
      </p:sp>
      <p:sp>
        <p:nvSpPr>
          <p:cNvPr id="8" name="Дата 7"/>
          <p:cNvSpPr>
            <a:spLocks noGrp="1"/>
          </p:cNvSpPr>
          <p:nvPr>
            <p:ph type="dt" sz="quarter" idx="10"/>
          </p:nvPr>
        </p:nvSpPr>
        <p:spPr/>
        <p:txBody>
          <a:bodyPr/>
          <a:lstStyle/>
          <a:p>
            <a:pPr>
              <a:defRPr/>
            </a:pPr>
            <a:fld id="{42849F4B-5290-4B6A-A6AD-CB476B6F6C96}" type="datetime1">
              <a:rPr lang="ru-RU"/>
              <a:pPr>
                <a:defRPr/>
              </a:pPr>
              <a:t>29.11.2018</a:t>
            </a:fld>
            <a:endParaRPr lang="ru-RU"/>
          </a:p>
        </p:txBody>
      </p:sp>
      <p:sp>
        <p:nvSpPr>
          <p:cNvPr id="9" name="Номер слайда 8"/>
          <p:cNvSpPr>
            <a:spLocks noGrp="1"/>
          </p:cNvSpPr>
          <p:nvPr>
            <p:ph type="sldNum" sz="quarter" idx="12"/>
          </p:nvPr>
        </p:nvSpPr>
        <p:spPr/>
        <p:txBody>
          <a:bodyPr/>
          <a:lstStyle/>
          <a:p>
            <a:pPr>
              <a:defRPr/>
            </a:pPr>
            <a:fld id="{5A55AE31-1B2C-4450-A769-214ABD28BD42}" type="slidenum">
              <a:rPr lang="ru-RU"/>
              <a:pPr>
                <a:defRPr/>
              </a:pPr>
              <a:t>6</a:t>
            </a:fld>
            <a:endParaRPr lang="ru-RU"/>
          </a:p>
        </p:txBody>
      </p:sp>
      <p:pic>
        <p:nvPicPr>
          <p:cNvPr id="7"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16632"/>
            <a:ext cx="1728191" cy="11527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Объект 2"/>
          <p:cNvGraphicFramePr>
            <a:graphicFrameLocks noGrp="1"/>
          </p:cNvGraphicFramePr>
          <p:nvPr>
            <p:ph idx="1"/>
            <p:extLst>
              <p:ext uri="{D42A27DB-BD31-4B8C-83A1-F6EECF244321}">
                <p14:modId xmlns:p14="http://schemas.microsoft.com/office/powerpoint/2010/main" val="2738182447"/>
              </p:ext>
            </p:extLst>
          </p:nvPr>
        </p:nvGraphicFramePr>
        <p:xfrm>
          <a:off x="533903" y="2060849"/>
          <a:ext cx="8229600"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Объект 2"/>
          <p:cNvSpPr txBox="1">
            <a:spLocks/>
          </p:cNvSpPr>
          <p:nvPr/>
        </p:nvSpPr>
        <p:spPr bwMode="auto">
          <a:xfrm>
            <a:off x="539552" y="1484784"/>
            <a:ext cx="7992888" cy="71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ВИЧ-инфекция имеет несколько этапов своего течения, на разных этапах или стадиях болезнь проявляет себя по разному.</a:t>
            </a: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3" name="Объект 2"/>
          <p:cNvSpPr txBox="1">
            <a:spLocks/>
          </p:cNvSpPr>
          <p:nvPr/>
        </p:nvSpPr>
        <p:spPr bwMode="auto">
          <a:xfrm>
            <a:off x="539552" y="2852936"/>
            <a:ext cx="799288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ru-RU" sz="2800" b="1" dirty="0" smtClean="0">
                <a:solidFill>
                  <a:schemeClr val="bg2">
                    <a:lumMod val="10000"/>
                  </a:schemeClr>
                </a:solidFill>
                <a:latin typeface="Times New Roman" panose="02020603050405020304" pitchFamily="18" charset="0"/>
                <a:cs typeface="Times New Roman" panose="02020603050405020304" pitchFamily="18" charset="0"/>
              </a:rPr>
              <a:t>       Стадия 5. «СПИД»</a:t>
            </a:r>
            <a:endParaRPr lang="ru-RU" sz="28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4" name="Объект 2"/>
          <p:cNvSpPr txBox="1">
            <a:spLocks/>
          </p:cNvSpPr>
          <p:nvPr/>
        </p:nvSpPr>
        <p:spPr bwMode="auto">
          <a:xfrm>
            <a:off x="539552" y="3501008"/>
            <a:ext cx="7992888"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ru-RU" sz="1600" dirty="0" smtClean="0">
                <a:solidFill>
                  <a:schemeClr val="bg2">
                    <a:lumMod val="10000"/>
                  </a:schemeClr>
                </a:solidFill>
                <a:latin typeface="Times New Roman" panose="02020603050405020304" pitchFamily="18" charset="0"/>
                <a:cs typeface="Times New Roman" panose="02020603050405020304" pitchFamily="18" charset="0"/>
              </a:rPr>
              <a:t>       Стадия характеризуется развитием тяжелых, угрожающих жизни вторичных заболеваний, их </a:t>
            </a:r>
            <a:r>
              <a:rPr lang="ru-RU" sz="1600" dirty="0" err="1" smtClean="0">
                <a:solidFill>
                  <a:schemeClr val="bg2">
                    <a:lumMod val="10000"/>
                  </a:schemeClr>
                </a:solidFill>
                <a:latin typeface="Times New Roman" panose="02020603050405020304" pitchFamily="18" charset="0"/>
                <a:cs typeface="Times New Roman" panose="02020603050405020304" pitchFamily="18" charset="0"/>
              </a:rPr>
              <a:t>генерализованным</a:t>
            </a:r>
            <a:r>
              <a:rPr lang="ru-RU" sz="1600" dirty="0" smtClean="0">
                <a:solidFill>
                  <a:schemeClr val="bg2">
                    <a:lumMod val="10000"/>
                  </a:schemeClr>
                </a:solidFill>
                <a:latin typeface="Times New Roman" panose="02020603050405020304" pitchFamily="18" charset="0"/>
                <a:cs typeface="Times New Roman" panose="02020603050405020304" pitchFamily="18" charset="0"/>
              </a:rPr>
              <a:t> характером, поражением центральной нервной системы. </a:t>
            </a:r>
          </a:p>
          <a:p>
            <a:pPr marL="0" indent="0">
              <a:buFont typeface="Arial" charset="0"/>
              <a:buNone/>
            </a:pPr>
            <a:r>
              <a:rPr lang="ru-RU" sz="1600" dirty="0">
                <a:solidFill>
                  <a:schemeClr val="bg2">
                    <a:lumMod val="10000"/>
                  </a:schemeClr>
                </a:solidFill>
                <a:latin typeface="Times New Roman" panose="02020603050405020304" pitchFamily="18" charset="0"/>
                <a:cs typeface="Times New Roman" panose="02020603050405020304" pitchFamily="18" charset="0"/>
              </a:rPr>
              <a:t> </a:t>
            </a:r>
            <a:r>
              <a:rPr lang="ru-RU" sz="1600" dirty="0" smtClean="0">
                <a:solidFill>
                  <a:schemeClr val="bg2">
                    <a:lumMod val="10000"/>
                  </a:schemeClr>
                </a:solidFill>
                <a:latin typeface="Times New Roman" panose="02020603050405020304" pitchFamily="18" charset="0"/>
                <a:cs typeface="Times New Roman" panose="02020603050405020304" pitchFamily="18" charset="0"/>
              </a:rPr>
              <a:t>      Иммунная система больше не может сопротивляться инфекциям и они быстро истощают организм. Вирусы и бактерии поражают жизненно важные органы, включая опорно-двигательный аппарат, систему дыхания, пищеварения, головной мозг.</a:t>
            </a:r>
          </a:p>
          <a:p>
            <a:pPr marL="0" indent="0">
              <a:buFont typeface="Arial" charset="0"/>
              <a:buNone/>
            </a:pPr>
            <a:r>
              <a:rPr lang="ru-RU" sz="1600" dirty="0">
                <a:solidFill>
                  <a:schemeClr val="bg2">
                    <a:lumMod val="10000"/>
                  </a:schemeClr>
                </a:solidFill>
                <a:latin typeface="Times New Roman" panose="02020603050405020304" pitchFamily="18" charset="0"/>
                <a:cs typeface="Times New Roman" panose="02020603050405020304" pitchFamily="18" charset="0"/>
              </a:rPr>
              <a:t> </a:t>
            </a:r>
            <a:r>
              <a:rPr lang="ru-RU" sz="1600" dirty="0" smtClean="0">
                <a:solidFill>
                  <a:schemeClr val="bg2">
                    <a:lumMod val="10000"/>
                  </a:schemeClr>
                </a:solidFill>
                <a:latin typeface="Times New Roman" panose="02020603050405020304" pitchFamily="18" charset="0"/>
                <a:cs typeface="Times New Roman" panose="02020603050405020304" pitchFamily="18" charset="0"/>
              </a:rPr>
              <a:t>      Средняя продолжительность заболевания от момента заражения ВИЧ до развития заключительной стадии ВИЧ-инфекции (собственно СПИДа) составляет от 5-8 до 10-12 лет, хотя есть инфицированные люди, которые уже живут 15 лет и более без признаков СПИДа.</a:t>
            </a:r>
          </a:p>
        </p:txBody>
      </p:sp>
    </p:spTree>
    <p:extLst>
      <p:ext uri="{BB962C8B-B14F-4D97-AF65-F5344CB8AC3E}">
        <p14:creationId xmlns:p14="http://schemas.microsoft.com/office/powerpoint/2010/main" val="1761316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b="1" dirty="0" smtClean="0">
                <a:solidFill>
                  <a:schemeClr val="bg2">
                    <a:lumMod val="10000"/>
                  </a:schemeClr>
                </a:solidFill>
                <a:latin typeface="Times New Roman" panose="02020603050405020304" pitchFamily="18" charset="0"/>
                <a:cs typeface="Times New Roman" panose="02020603050405020304" pitchFamily="18" charset="0"/>
              </a:rPr>
              <a:t>Ослабление иммунитета</a:t>
            </a:r>
            <a:endParaRPr lang="ru-RU"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341344"/>
            <a:ext cx="8568951" cy="3815848"/>
          </a:xfrm>
        </p:spPr>
        <p:txBody>
          <a:bodyPr/>
          <a:lstStyle/>
          <a:p>
            <a:pPr marL="0" indent="0" algn="just">
              <a:buNone/>
            </a:pPr>
            <a:r>
              <a:rPr lang="ru-RU" sz="1400" b="1" dirty="0"/>
              <a:t> </a:t>
            </a:r>
            <a:r>
              <a:rPr lang="ru-RU" sz="1400" b="1" dirty="0" smtClean="0"/>
              <a:t>        </a:t>
            </a:r>
            <a:r>
              <a:rPr lang="ru-RU" sz="1400" b="1" dirty="0" smtClean="0">
                <a:solidFill>
                  <a:schemeClr val="bg2">
                    <a:lumMod val="10000"/>
                  </a:schemeClr>
                </a:solidFill>
                <a:latin typeface="Times New Roman" panose="02020603050405020304" pitchFamily="18" charset="0"/>
                <a:cs typeface="Times New Roman" panose="02020603050405020304" pitchFamily="18" charset="0"/>
              </a:rPr>
              <a:t>ВИЧ, как и любой вирус, может воспроизводиться (размножаться) только внутри клетки-хозяина.</a:t>
            </a:r>
          </a:p>
          <a:p>
            <a:pPr marL="0" indent="0" algn="just">
              <a:buNone/>
            </a:pPr>
            <a:r>
              <a:rPr lang="ru-RU" sz="1400" b="1" dirty="0">
                <a:solidFill>
                  <a:schemeClr val="bg2">
                    <a:lumMod val="10000"/>
                  </a:schemeClr>
                </a:solidFill>
                <a:latin typeface="Times New Roman" panose="02020603050405020304" pitchFamily="18" charset="0"/>
                <a:cs typeface="Times New Roman" panose="02020603050405020304" pitchFamily="18" charset="0"/>
              </a:rPr>
              <a:t> </a:t>
            </a:r>
            <a:r>
              <a:rPr lang="ru-RU" sz="1400" b="1" dirty="0" smtClean="0">
                <a:solidFill>
                  <a:schemeClr val="bg2">
                    <a:lumMod val="10000"/>
                  </a:schemeClr>
                </a:solidFill>
                <a:latin typeface="Times New Roman" panose="02020603050405020304" pitchFamily="18" charset="0"/>
                <a:cs typeface="Times New Roman" panose="02020603050405020304" pitchFamily="18" charset="0"/>
              </a:rPr>
              <a:t>      В качестве клетки-хозяина ВИЧ использует Т-лимфоциты, в функции которых входит давать  «сигнал опасности» при обнаружении вируса. Попав внутрь Т-лимфоцита, ВИЧ использует его биологические процессы в свою пользу , заставляя клетку создавать свои копии.</a:t>
            </a:r>
          </a:p>
          <a:p>
            <a:pPr marL="0" indent="0" algn="just">
              <a:buNone/>
            </a:pPr>
            <a:r>
              <a:rPr lang="ru-RU" sz="1400" b="1" dirty="0">
                <a:solidFill>
                  <a:schemeClr val="bg2">
                    <a:lumMod val="10000"/>
                  </a:schemeClr>
                </a:solidFill>
                <a:latin typeface="Times New Roman" panose="02020603050405020304" pitchFamily="18" charset="0"/>
                <a:cs typeface="Times New Roman" panose="02020603050405020304" pitchFamily="18" charset="0"/>
              </a:rPr>
              <a:t> </a:t>
            </a:r>
            <a:r>
              <a:rPr lang="ru-RU" sz="1400" b="1" dirty="0" smtClean="0">
                <a:solidFill>
                  <a:schemeClr val="bg2">
                    <a:lumMod val="10000"/>
                  </a:schemeClr>
                </a:solidFill>
                <a:latin typeface="Times New Roman" panose="02020603050405020304" pitchFamily="18" charset="0"/>
                <a:cs typeface="Times New Roman" panose="02020603050405020304" pitchFamily="18" charset="0"/>
              </a:rPr>
              <a:t>      Этот процесс истощает клетку-хозяина, и с течением времени большинство зараженных Т-лимфоцитов погибает. А новые копии вируса иммунодефицита внедряются в новые Т-лимфоциты, убивают их и цикл повторяется.</a:t>
            </a:r>
          </a:p>
          <a:p>
            <a:pPr marL="0" indent="0" algn="just">
              <a:buNone/>
            </a:pPr>
            <a:r>
              <a:rPr lang="ru-RU" sz="1400" b="1" dirty="0">
                <a:solidFill>
                  <a:schemeClr val="bg2">
                    <a:lumMod val="10000"/>
                  </a:schemeClr>
                </a:solidFill>
                <a:latin typeface="Times New Roman" panose="02020603050405020304" pitchFamily="18" charset="0"/>
                <a:cs typeface="Times New Roman" panose="02020603050405020304" pitchFamily="18" charset="0"/>
              </a:rPr>
              <a:t> </a:t>
            </a:r>
            <a:r>
              <a:rPr lang="ru-RU" sz="1400" b="1" dirty="0" smtClean="0">
                <a:solidFill>
                  <a:schemeClr val="bg2">
                    <a:lumMod val="10000"/>
                  </a:schemeClr>
                </a:solidFill>
                <a:latin typeface="Times New Roman" panose="02020603050405020304" pitchFamily="18" charset="0"/>
                <a:cs typeface="Times New Roman" panose="02020603050405020304" pitchFamily="18" charset="0"/>
              </a:rPr>
              <a:t>       Чем меньше становится Т-лимфоцитов, тем больше ослабевает иммунная система организма.</a:t>
            </a:r>
          </a:p>
          <a:p>
            <a:pPr marL="0" indent="0" algn="just">
              <a:buNone/>
            </a:pPr>
            <a:r>
              <a:rPr lang="ru-RU" sz="1400" b="1" dirty="0">
                <a:solidFill>
                  <a:schemeClr val="bg2">
                    <a:lumMod val="10000"/>
                  </a:schemeClr>
                </a:solidFill>
                <a:latin typeface="Times New Roman" panose="02020603050405020304" pitchFamily="18" charset="0"/>
                <a:cs typeface="Times New Roman" panose="02020603050405020304" pitchFamily="18" charset="0"/>
              </a:rPr>
              <a:t> </a:t>
            </a:r>
            <a:r>
              <a:rPr lang="ru-RU" sz="1400" b="1" dirty="0" smtClean="0">
                <a:solidFill>
                  <a:schemeClr val="bg2">
                    <a:lumMod val="10000"/>
                  </a:schemeClr>
                </a:solidFill>
                <a:latin typeface="Times New Roman" panose="02020603050405020304" pitchFamily="18" charset="0"/>
                <a:cs typeface="Times New Roman" panose="02020603050405020304" pitchFamily="18" charset="0"/>
              </a:rPr>
              <a:t>        Постепенно число Т-лимфоцитов снижается настолько, что организм уже не может противостоять возбудителям инфекций, с которыми обычно справляется здоровая иммунная система.</a:t>
            </a:r>
          </a:p>
          <a:p>
            <a:pPr marL="0" indent="0" algn="just">
              <a:buNone/>
            </a:pPr>
            <a:r>
              <a:rPr lang="ru-RU" sz="1400" b="1" dirty="0">
                <a:solidFill>
                  <a:schemeClr val="bg2">
                    <a:lumMod val="10000"/>
                  </a:schemeClr>
                </a:solidFill>
                <a:latin typeface="Times New Roman" panose="02020603050405020304" pitchFamily="18" charset="0"/>
                <a:cs typeface="Times New Roman" panose="02020603050405020304" pitchFamily="18" charset="0"/>
              </a:rPr>
              <a:t> </a:t>
            </a:r>
            <a:r>
              <a:rPr lang="ru-RU" sz="1400" b="1" dirty="0" smtClean="0">
                <a:solidFill>
                  <a:schemeClr val="bg2">
                    <a:lumMod val="10000"/>
                  </a:schemeClr>
                </a:solidFill>
                <a:latin typeface="Times New Roman" panose="02020603050405020304" pitchFamily="18" charset="0"/>
                <a:cs typeface="Times New Roman" panose="02020603050405020304" pitchFamily="18" charset="0"/>
              </a:rPr>
              <a:t>       Это приводит к развитию СПИДа – последней стадии ВИЧ-инфекции.</a:t>
            </a:r>
            <a:endParaRPr lang="ru-RU" sz="1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r>
              <a:rPr lang="ru-RU" dirty="0" smtClean="0"/>
              <a:t>м</a:t>
            </a:r>
            <a:endParaRPr lang="ru-RU" dirty="0"/>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7</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descr="https://arhivurokov.ru/multiurok/html/2017/01/08/s_5872521c165b6/img12.jpg"/>
          <p:cNvPicPr>
            <a:picLocks noChangeAspect="1" noChangeArrowheads="1"/>
          </p:cNvPicPr>
          <p:nvPr/>
        </p:nvPicPr>
        <p:blipFill rotWithShape="1">
          <a:blip r:embed="rId3">
            <a:extLst>
              <a:ext uri="{28A0092B-C50C-407E-A947-70E740481C1C}">
                <a14:useLocalDpi xmlns:a14="http://schemas.microsoft.com/office/drawing/2010/main" val="0"/>
              </a:ext>
            </a:extLst>
          </a:blip>
          <a:srcRect l="9611" t="26581" r="6298" b="10086"/>
          <a:stretch/>
        </p:blipFill>
        <p:spPr bwMode="auto">
          <a:xfrm>
            <a:off x="611560" y="3968435"/>
            <a:ext cx="8064896" cy="248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085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sz="3200" b="1" dirty="0" smtClean="0">
                <a:solidFill>
                  <a:schemeClr val="bg2">
                    <a:lumMod val="10000"/>
                  </a:schemeClr>
                </a:solidFill>
                <a:latin typeface="Times New Roman" panose="02020603050405020304" pitchFamily="18" charset="0"/>
                <a:cs typeface="Times New Roman" panose="02020603050405020304" pitchFamily="18" charset="0"/>
              </a:rPr>
              <a:t>Способы укрепления иммунитета</a:t>
            </a:r>
            <a:endParaRPr lang="ru-RU" sz="32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556792"/>
            <a:ext cx="8496943" cy="2160240"/>
          </a:xfrm>
        </p:spPr>
        <p:txBody>
          <a:bodyPr/>
          <a:lstStyle/>
          <a:p>
            <a:pPr marL="0" indent="0">
              <a:buNone/>
            </a:pPr>
            <a:r>
              <a:rPr lang="ru-RU" sz="1400" dirty="0"/>
              <a:t> </a:t>
            </a:r>
            <a:r>
              <a:rPr lang="ru-RU" sz="1400" dirty="0" smtClean="0"/>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Неспецифический способ профилактики ВИЧ-инфекции – это </a:t>
            </a:r>
            <a:r>
              <a:rPr lang="ru-RU" sz="1600" b="1" dirty="0" smtClean="0">
                <a:latin typeface="Times New Roman" panose="02020603050405020304" pitchFamily="18" charset="0"/>
                <a:cs typeface="Times New Roman" panose="02020603050405020304" pitchFamily="18" charset="0"/>
              </a:rPr>
              <a:t>избегание ситуаций</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в которых  существует риск заражения инфекцией: </a:t>
            </a:r>
          </a:p>
          <a:p>
            <a:pPr marL="0" inden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ответственное поведение с половыми партнерами;</a:t>
            </a:r>
          </a:p>
          <a:p>
            <a:pPr marL="0" inden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пользование медицинскими услугами только в организациях, имеющих лицензию на медицинскую деятельность, в которых используется одноразовый инструментарий и профессиональная стерилизация оборудования;</a:t>
            </a:r>
          </a:p>
          <a:p>
            <a:pPr marL="0" inden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пользование косметическими услугами в сертифицированных профессиональных салонах;</a:t>
            </a:r>
          </a:p>
          <a:p>
            <a:pPr>
              <a:buFontTx/>
              <a:buChar char="-"/>
            </a:pP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r>
              <a:rPr lang="ru-RU" dirty="0" smtClean="0"/>
              <a:t>м</a:t>
            </a:r>
            <a:endParaRPr lang="ru-RU" dirty="0"/>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8</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pic>
        <p:nvPicPr>
          <p:cNvPr id="33794" name="Picture 2" descr="https://cdn.pixabay.com/photo/2016/11/08/10/07/couple-love-1807857_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903" y="3717032"/>
            <a:ext cx="4110879" cy="2736304"/>
          </a:xfrm>
          <a:prstGeom prst="rect">
            <a:avLst/>
          </a:prstGeom>
          <a:noFill/>
          <a:extLst>
            <a:ext uri="{909E8E84-426E-40DD-AFC4-6F175D3DCCD1}">
              <a14:hiddenFill xmlns:a14="http://schemas.microsoft.com/office/drawing/2010/main">
                <a:solidFill>
                  <a:srgbClr val="FFFFFF"/>
                </a:solidFill>
              </a14:hiddenFill>
            </a:ext>
          </a:extLst>
        </p:spPr>
      </p:pic>
      <p:sp>
        <p:nvSpPr>
          <p:cNvPr id="9" name="Объект 2"/>
          <p:cNvSpPr txBox="1">
            <a:spLocks/>
          </p:cNvSpPr>
          <p:nvPr/>
        </p:nvSpPr>
        <p:spPr bwMode="auto">
          <a:xfrm>
            <a:off x="323528" y="3717032"/>
            <a:ext cx="4289375" cy="23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отказ от приема </a:t>
            </a:r>
            <a:r>
              <a:rPr lang="ru-RU" sz="1600" b="1" dirty="0" err="1" smtClean="0">
                <a:solidFill>
                  <a:schemeClr val="bg2">
                    <a:lumMod val="10000"/>
                  </a:schemeClr>
                </a:solidFill>
                <a:latin typeface="Times New Roman" panose="02020603050405020304" pitchFamily="18" charset="0"/>
                <a:cs typeface="Times New Roman" panose="02020603050405020304" pitchFamily="18" charset="0"/>
              </a:rPr>
              <a:t>психоактивных</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веществ (ПАВ);</a:t>
            </a:r>
          </a:p>
          <a:p>
            <a:pPr marL="0" indent="0">
              <a:buFont typeface="Arial" charse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периодическая диагностика своего ВИЧ-статуса;</a:t>
            </a:r>
          </a:p>
          <a:p>
            <a:pPr marL="0" indent="0">
              <a:buFont typeface="Arial" charse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обязательная диагностика ВИЧ-статуса в период беременности.</a:t>
            </a: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532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6779096" cy="1143000"/>
          </a:xfrm>
        </p:spPr>
        <p:txBody>
          <a:bodyPr/>
          <a:lstStyle/>
          <a:p>
            <a:r>
              <a:rPr lang="ru-RU" sz="3200" b="1" dirty="0" smtClean="0">
                <a:solidFill>
                  <a:schemeClr val="bg2">
                    <a:lumMod val="10000"/>
                  </a:schemeClr>
                </a:solidFill>
                <a:latin typeface="Times New Roman" panose="02020603050405020304" pitchFamily="18" charset="0"/>
                <a:cs typeface="Times New Roman" panose="02020603050405020304" pitchFamily="18" charset="0"/>
              </a:rPr>
              <a:t>Диагностика ВИЧ-инфекции</a:t>
            </a:r>
            <a:endParaRPr lang="ru-RU" sz="32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9" y="1556792"/>
            <a:ext cx="8496943" cy="2160240"/>
          </a:xfrm>
        </p:spPr>
        <p:txBody>
          <a:bodyPr/>
          <a:lstStyle/>
          <a:p>
            <a:pPr marL="0" indent="0">
              <a:buNone/>
            </a:pPr>
            <a:r>
              <a:rPr lang="ru-RU" sz="1400" dirty="0"/>
              <a:t> </a:t>
            </a:r>
            <a:r>
              <a:rPr lang="ru-RU" sz="1400" dirty="0" smtClean="0"/>
              <a:t>     </a:t>
            </a:r>
            <a:r>
              <a:rPr lang="ru-RU" sz="1600" b="1" dirty="0" smtClean="0">
                <a:latin typeface="Times New Roman" panose="02020603050405020304" pitchFamily="18" charset="0"/>
                <a:cs typeface="Times New Roman" panose="02020603050405020304" pitchFamily="18" charset="0"/>
              </a:rPr>
              <a:t>1.Первый уровень диагностики</a:t>
            </a:r>
          </a:p>
          <a:p>
            <a:pPr marL="0" indent="0">
              <a:buNone/>
            </a:pPr>
            <a:r>
              <a:rPr lang="ru-RU" sz="1600" b="1" dirty="0">
                <a:solidFill>
                  <a:schemeClr val="bg2">
                    <a:lumMod val="10000"/>
                  </a:schemeClr>
                </a:solidFill>
                <a:latin typeface="Times New Roman" panose="02020603050405020304" pitchFamily="18" charset="0"/>
                <a:cs typeface="Times New Roman" panose="02020603050405020304" pitchFamily="18" charset="0"/>
              </a:rPr>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ИФА (иммуноферментный анализ) – массовый метод обследования.</a:t>
            </a:r>
          </a:p>
          <a:p>
            <a:pPr marL="0" indent="0">
              <a:buNone/>
            </a:pP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a:p>
            <a:pPr marL="0" indent="0">
              <a:buNone/>
            </a:pP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2. Второй уровень диагностики</a:t>
            </a:r>
          </a:p>
          <a:p>
            <a:pPr marL="0" indent="0">
              <a:buNone/>
            </a:pPr>
            <a:r>
              <a:rPr lang="ru-RU" sz="1600" b="1" dirty="0">
                <a:solidFill>
                  <a:schemeClr val="bg2">
                    <a:lumMod val="10000"/>
                  </a:schemeClr>
                </a:solidFill>
                <a:latin typeface="Times New Roman" panose="02020603050405020304" pitchFamily="18" charset="0"/>
                <a:cs typeface="Times New Roman" panose="02020603050405020304" pitchFamily="18" charset="0"/>
              </a:rPr>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ИБ (реакция </a:t>
            </a:r>
            <a:r>
              <a:rPr lang="ru-RU" sz="1600" b="1" dirty="0" err="1" smtClean="0">
                <a:solidFill>
                  <a:schemeClr val="bg2">
                    <a:lumMod val="10000"/>
                  </a:schemeClr>
                </a:solidFill>
                <a:latin typeface="Times New Roman" panose="02020603050405020304" pitchFamily="18" charset="0"/>
                <a:cs typeface="Times New Roman" panose="02020603050405020304" pitchFamily="18" charset="0"/>
              </a:rPr>
              <a:t>иммуноблоттинга</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 более чувствительный, чем ИФА.</a:t>
            </a: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r>
              <a:rPr lang="ru-RU" dirty="0" smtClean="0"/>
              <a:t>м</a:t>
            </a:r>
            <a:endParaRPr lang="ru-RU" dirty="0"/>
          </a:p>
        </p:txBody>
      </p:sp>
      <p:sp>
        <p:nvSpPr>
          <p:cNvPr id="5" name="Номер слайда 4"/>
          <p:cNvSpPr>
            <a:spLocks noGrp="1"/>
          </p:cNvSpPr>
          <p:nvPr>
            <p:ph type="sldNum" sz="quarter" idx="12"/>
          </p:nvPr>
        </p:nvSpPr>
        <p:spPr/>
        <p:txBody>
          <a:bodyPr/>
          <a:lstStyle/>
          <a:p>
            <a:pPr>
              <a:defRPr/>
            </a:pPr>
            <a:fld id="{284DB273-C441-4689-869C-9DEE4BEE9300}" type="slidenum">
              <a:rPr lang="ru-RU" smtClean="0"/>
              <a:pPr>
                <a:defRPr/>
              </a:pPr>
              <a:t>9</a:t>
            </a:fld>
            <a:endParaRPr lang="ru-RU"/>
          </a:p>
        </p:txBody>
      </p:sp>
      <p:pic>
        <p:nvPicPr>
          <p:cNvPr id="6" name="Picture 10" descr="http://chumaevo.rkam.pnzreg.ru/files/chumaevo_kameshkir_pnzreg_ru/s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188640"/>
            <a:ext cx="1728191" cy="1152703"/>
          </a:xfrm>
          <a:prstGeom prst="rect">
            <a:avLst/>
          </a:prstGeom>
          <a:noFill/>
          <a:extLst>
            <a:ext uri="{909E8E84-426E-40DD-AFC4-6F175D3DCCD1}">
              <a14:hiddenFill xmlns:a14="http://schemas.microsoft.com/office/drawing/2010/main">
                <a:solidFill>
                  <a:srgbClr val="FFFFFF"/>
                </a:solidFill>
              </a14:hiddenFill>
            </a:ext>
          </a:extLst>
        </p:spPr>
      </p:pic>
      <p:sp>
        <p:nvSpPr>
          <p:cNvPr id="9" name="Объект 2"/>
          <p:cNvSpPr txBox="1">
            <a:spLocks/>
          </p:cNvSpPr>
          <p:nvPr/>
        </p:nvSpPr>
        <p:spPr bwMode="auto">
          <a:xfrm>
            <a:off x="323528" y="3717032"/>
            <a:ext cx="4289375" cy="23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ru-RU" sz="1600" b="1" dirty="0">
                <a:solidFill>
                  <a:schemeClr val="bg2">
                    <a:lumMod val="10000"/>
                  </a:schemeClr>
                </a:solidFill>
                <a:latin typeface="Times New Roman" panose="02020603050405020304" pitchFamily="18" charset="0"/>
                <a:cs typeface="Times New Roman" panose="02020603050405020304" pitchFamily="18" charset="0"/>
              </a:rPr>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Тест ИФА можно сделать в обычной поликлинике.</a:t>
            </a:r>
          </a:p>
          <a:p>
            <a:pPr marL="0" indent="0">
              <a:buNone/>
            </a:pPr>
            <a:r>
              <a:rPr lang="ru-RU" sz="1600" b="1" dirty="0">
                <a:solidFill>
                  <a:schemeClr val="bg2">
                    <a:lumMod val="10000"/>
                  </a:schemeClr>
                </a:solidFill>
                <a:latin typeface="Times New Roman" panose="02020603050405020304" pitchFamily="18" charset="0"/>
                <a:cs typeface="Times New Roman" panose="02020603050405020304" pitchFamily="18" charset="0"/>
              </a:rPr>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Реакцию </a:t>
            </a:r>
            <a:r>
              <a:rPr lang="ru-RU" sz="1600" b="1" dirty="0" err="1" smtClean="0">
                <a:solidFill>
                  <a:schemeClr val="bg2">
                    <a:lumMod val="10000"/>
                  </a:schemeClr>
                </a:solidFill>
                <a:latin typeface="Times New Roman" panose="02020603050405020304" pitchFamily="18" charset="0"/>
                <a:cs typeface="Times New Roman" panose="02020603050405020304" pitchFamily="18" charset="0"/>
              </a:rPr>
              <a:t>иммуноблоттинга</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делают в центрах по профилактике и борьбе со СПИДом.</a:t>
            </a:r>
          </a:p>
          <a:p>
            <a:pPr marL="0" indent="0">
              <a:buNone/>
            </a:pPr>
            <a:r>
              <a:rPr lang="ru-RU" sz="1600" b="1" dirty="0">
                <a:solidFill>
                  <a:schemeClr val="bg2">
                    <a:lumMod val="10000"/>
                  </a:schemeClr>
                </a:solidFill>
                <a:latin typeface="Times New Roman" panose="02020603050405020304" pitchFamily="18" charset="0"/>
                <a:cs typeface="Times New Roman" panose="02020603050405020304" pitchFamily="18" charset="0"/>
              </a:rPr>
              <a:t> </a:t>
            </a:r>
            <a:r>
              <a:rPr lang="ru-RU" sz="1600" b="1" dirty="0" smtClean="0">
                <a:solidFill>
                  <a:schemeClr val="bg2">
                    <a:lumMod val="10000"/>
                  </a:schemeClr>
                </a:solidFill>
                <a:latin typeface="Times New Roman" panose="02020603050405020304" pitchFamily="18" charset="0"/>
                <a:cs typeface="Times New Roman" panose="02020603050405020304" pitchFamily="18" charset="0"/>
              </a:rPr>
              <a:t>    Тестирование бывает только конфиденциальным и анонимным.</a:t>
            </a:r>
            <a:endParaRPr lang="ru-RU" sz="1600" b="1"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34818" name="Picture 2" descr="https://www.sb.by/upload/iblock/d37/d37c4ca9547b6b448545950a10b334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539346"/>
            <a:ext cx="4002018" cy="2668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550381"/>
      </p:ext>
    </p:extLst>
  </p:cSld>
  <p:clrMapOvr>
    <a:masterClrMapping/>
  </p:clrMapOvr>
</p:sld>
</file>

<file path=ppt/theme/theme1.xml><?xml version="1.0" encoding="utf-8"?>
<a:theme xmlns:a="http://schemas.openxmlformats.org/drawingml/2006/main" name="Родительское собрание Незримые угрозы - мифы и реальность">
  <a:themeElements>
    <a:clrScheme name="Другая 44">
      <a:dk1>
        <a:srgbClr val="C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Родительское собрание Незримые угрозы - мифы и реальность</Template>
  <TotalTime>239</TotalTime>
  <Words>1434</Words>
  <Application>Microsoft Office PowerPoint</Application>
  <PresentationFormat>Экран (4:3)</PresentationFormat>
  <Paragraphs>144</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Родительское собрание Незримые угрозы - мифы и реальность</vt:lpstr>
      <vt:lpstr>Презентация PowerPoint</vt:lpstr>
      <vt:lpstr>ВИЧ-инфекция</vt:lpstr>
      <vt:lpstr>Пути передачи </vt:lpstr>
      <vt:lpstr>Эпидемия ВИЧ-инфекции </vt:lpstr>
      <vt:lpstr>Ложные представления общества о ВИЧ, которые выражаются в неправильных ответах на такие вопросы </vt:lpstr>
      <vt:lpstr>Этапы развития заболевания</vt:lpstr>
      <vt:lpstr>Ослабление иммунитета</vt:lpstr>
      <vt:lpstr>Способы укрепления иммунитета</vt:lpstr>
      <vt:lpstr>Диагностика ВИЧ-инфекции</vt:lpstr>
      <vt:lpstr>Отношение к больным ВИЧ</vt:lpstr>
      <vt:lpstr>Государственная политика</vt:lpstr>
      <vt:lpstr>СИТУАЦИЯ № 1.</vt:lpstr>
      <vt:lpstr>СИТУАЦИЯ № 2.</vt:lpstr>
      <vt:lpstr>Упражнение 2. Ментальная карта</vt:lpstr>
      <vt:lpstr>Ментальная карта</vt:lpstr>
      <vt:lpstr>Определение уровня компетенции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Таня</dc:creator>
  <dc:description>http://aida.ucoz.ru</dc:description>
  <cp:lastModifiedBy>Зам. Директора</cp:lastModifiedBy>
  <cp:revision>32</cp:revision>
  <dcterms:created xsi:type="dcterms:W3CDTF">2018-11-28T15:44:27Z</dcterms:created>
  <dcterms:modified xsi:type="dcterms:W3CDTF">2018-11-29T02:47:22Z</dcterms:modified>
  <cp:category>шаблоны к Powerpoint</cp:category>
</cp:coreProperties>
</file>